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3E3E4-448A-459D-A30D-524EF0C34C89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579686-BF7D-4B75-A0DD-05649DEAEC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63585" y="915979"/>
            <a:ext cx="5365423" cy="873866"/>
            <a:chOff x="2063585" y="915979"/>
            <a:chExt cx="5365423" cy="873866"/>
          </a:xfrm>
        </p:grpSpPr>
        <p:sp>
          <p:nvSpPr>
            <p:cNvPr id="2" name="Freeform 1"/>
            <p:cNvSpPr/>
            <p:nvPr/>
          </p:nvSpPr>
          <p:spPr>
            <a:xfrm>
              <a:off x="2063585" y="926288"/>
              <a:ext cx="542151" cy="652987"/>
            </a:xfrm>
            <a:custGeom>
              <a:avLst/>
              <a:gdLst/>
              <a:ahLst/>
              <a:cxnLst/>
              <a:rect l="0" t="0" r="0" b="0"/>
              <a:pathLst>
                <a:path w="542151" h="652987">
                  <a:moveTo>
                    <a:pt x="0" y="73919"/>
                  </a:moveTo>
                  <a:lnTo>
                    <a:pt x="32452" y="79985"/>
                  </a:lnTo>
                  <a:lnTo>
                    <a:pt x="89931" y="74949"/>
                  </a:lnTo>
                  <a:lnTo>
                    <a:pt x="144323" y="74122"/>
                  </a:lnTo>
                  <a:lnTo>
                    <a:pt x="200127" y="73959"/>
                  </a:lnTo>
                  <a:lnTo>
                    <a:pt x="250621" y="68338"/>
                  </a:lnTo>
                  <a:lnTo>
                    <a:pt x="311202" y="63198"/>
                  </a:lnTo>
                  <a:lnTo>
                    <a:pt x="373254" y="52130"/>
                  </a:lnTo>
                  <a:lnTo>
                    <a:pt x="425589" y="38679"/>
                  </a:lnTo>
                  <a:lnTo>
                    <a:pt x="479817" y="24757"/>
                  </a:lnTo>
                  <a:lnTo>
                    <a:pt x="541238" y="0"/>
                  </a:lnTo>
                  <a:lnTo>
                    <a:pt x="542150" y="1243"/>
                  </a:lnTo>
                  <a:lnTo>
                    <a:pt x="532254" y="14171"/>
                  </a:lnTo>
                  <a:lnTo>
                    <a:pt x="482974" y="67735"/>
                  </a:lnTo>
                  <a:lnTo>
                    <a:pt x="432475" y="125094"/>
                  </a:lnTo>
                  <a:lnTo>
                    <a:pt x="419159" y="141117"/>
                  </a:lnTo>
                  <a:lnTo>
                    <a:pt x="402746" y="168699"/>
                  </a:lnTo>
                  <a:lnTo>
                    <a:pt x="347905" y="229447"/>
                  </a:lnTo>
                  <a:lnTo>
                    <a:pt x="298335" y="289904"/>
                  </a:lnTo>
                  <a:lnTo>
                    <a:pt x="250346" y="351270"/>
                  </a:lnTo>
                  <a:lnTo>
                    <a:pt x="216613" y="409978"/>
                  </a:lnTo>
                  <a:lnTo>
                    <a:pt x="192440" y="444674"/>
                  </a:lnTo>
                  <a:lnTo>
                    <a:pt x="176732" y="471551"/>
                  </a:lnTo>
                  <a:lnTo>
                    <a:pt x="136673" y="530473"/>
                  </a:lnTo>
                  <a:lnTo>
                    <a:pt x="97859" y="591422"/>
                  </a:lnTo>
                  <a:lnTo>
                    <a:pt x="82028" y="618757"/>
                  </a:lnTo>
                  <a:lnTo>
                    <a:pt x="62519" y="638555"/>
                  </a:lnTo>
                  <a:lnTo>
                    <a:pt x="42114" y="652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3139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9799" y="915979"/>
              <a:ext cx="48181" cy="684353"/>
            </a:xfrm>
            <a:custGeom>
              <a:avLst/>
              <a:gdLst/>
              <a:ahLst/>
              <a:cxnLst/>
              <a:rect l="0" t="0" r="0" b="0"/>
              <a:pathLst>
                <a:path w="48181" h="684353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8" y="152692"/>
                  </a:lnTo>
                  <a:lnTo>
                    <a:pt x="9050" y="213308"/>
                  </a:lnTo>
                  <a:lnTo>
                    <a:pt x="14359" y="270263"/>
                  </a:lnTo>
                  <a:lnTo>
                    <a:pt x="15601" y="315479"/>
                  </a:lnTo>
                  <a:lnTo>
                    <a:pt x="16153" y="362871"/>
                  </a:lnTo>
                  <a:lnTo>
                    <a:pt x="22053" y="413234"/>
                  </a:lnTo>
                  <a:lnTo>
                    <a:pt x="25621" y="467150"/>
                  </a:lnTo>
                  <a:lnTo>
                    <a:pt x="32267" y="516401"/>
                  </a:lnTo>
                  <a:lnTo>
                    <a:pt x="36056" y="566219"/>
                  </a:lnTo>
                  <a:lnTo>
                    <a:pt x="38506" y="625879"/>
                  </a:lnTo>
                  <a:lnTo>
                    <a:pt x="48180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11191" y="127394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14654"/>
                  </a:lnTo>
                  <a:lnTo>
                    <a:pt x="102766" y="28547"/>
                  </a:lnTo>
                  <a:lnTo>
                    <a:pt x="43046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7419" y="915979"/>
              <a:ext cx="482924" cy="669586"/>
            </a:xfrm>
            <a:custGeom>
              <a:avLst/>
              <a:gdLst/>
              <a:ahLst/>
              <a:cxnLst/>
              <a:rect l="0" t="0" r="0" b="0"/>
              <a:pathLst>
                <a:path w="482924" h="669586">
                  <a:moveTo>
                    <a:pt x="82840" y="31585"/>
                  </a:moveTo>
                  <a:lnTo>
                    <a:pt x="57646" y="86630"/>
                  </a:lnTo>
                  <a:lnTo>
                    <a:pt x="41295" y="141158"/>
                  </a:lnTo>
                  <a:lnTo>
                    <a:pt x="26800" y="196729"/>
                  </a:lnTo>
                  <a:lnTo>
                    <a:pt x="12672" y="259482"/>
                  </a:lnTo>
                  <a:lnTo>
                    <a:pt x="3297" y="315529"/>
                  </a:lnTo>
                  <a:lnTo>
                    <a:pt x="0" y="365151"/>
                  </a:lnTo>
                  <a:lnTo>
                    <a:pt x="193" y="422098"/>
                  </a:lnTo>
                  <a:lnTo>
                    <a:pt x="7139" y="474196"/>
                  </a:lnTo>
                  <a:lnTo>
                    <a:pt x="19967" y="530666"/>
                  </a:lnTo>
                  <a:lnTo>
                    <a:pt x="33766" y="586274"/>
                  </a:lnTo>
                  <a:lnTo>
                    <a:pt x="49842" y="614608"/>
                  </a:lnTo>
                  <a:lnTo>
                    <a:pt x="69423" y="637821"/>
                  </a:lnTo>
                  <a:lnTo>
                    <a:pt x="101221" y="659517"/>
                  </a:lnTo>
                  <a:lnTo>
                    <a:pt x="145868" y="669585"/>
                  </a:lnTo>
                  <a:lnTo>
                    <a:pt x="175973" y="665701"/>
                  </a:lnTo>
                  <a:lnTo>
                    <a:pt x="227838" y="644143"/>
                  </a:lnTo>
                  <a:lnTo>
                    <a:pt x="289723" y="597904"/>
                  </a:lnTo>
                  <a:lnTo>
                    <a:pt x="347192" y="540234"/>
                  </a:lnTo>
                  <a:lnTo>
                    <a:pt x="384273" y="493076"/>
                  </a:lnTo>
                  <a:lnTo>
                    <a:pt x="400660" y="465851"/>
                  </a:lnTo>
                  <a:lnTo>
                    <a:pt x="417215" y="439847"/>
                  </a:lnTo>
                  <a:lnTo>
                    <a:pt x="448919" y="378819"/>
                  </a:lnTo>
                  <a:lnTo>
                    <a:pt x="464898" y="320103"/>
                  </a:lnTo>
                  <a:lnTo>
                    <a:pt x="478149" y="262622"/>
                  </a:lnTo>
                  <a:lnTo>
                    <a:pt x="481509" y="208445"/>
                  </a:lnTo>
                  <a:lnTo>
                    <a:pt x="482504" y="154828"/>
                  </a:lnTo>
                  <a:lnTo>
                    <a:pt x="482799" y="103067"/>
                  </a:lnTo>
                  <a:lnTo>
                    <a:pt x="482898" y="43062"/>
                  </a:lnTo>
                  <a:lnTo>
                    <a:pt x="4829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32455" y="1312154"/>
              <a:ext cx="231628" cy="207863"/>
            </a:xfrm>
            <a:custGeom>
              <a:avLst/>
              <a:gdLst/>
              <a:ahLst/>
              <a:cxnLst/>
              <a:rect l="0" t="0" r="0" b="0"/>
              <a:pathLst>
                <a:path w="231628" h="207863">
                  <a:moveTo>
                    <a:pt x="0" y="14436"/>
                  </a:moveTo>
                  <a:lnTo>
                    <a:pt x="0" y="73053"/>
                  </a:lnTo>
                  <a:lnTo>
                    <a:pt x="7236" y="128397"/>
                  </a:lnTo>
                  <a:lnTo>
                    <a:pt x="12999" y="188202"/>
                  </a:lnTo>
                  <a:lnTo>
                    <a:pt x="15685" y="200470"/>
                  </a:lnTo>
                  <a:lnTo>
                    <a:pt x="15136" y="206309"/>
                  </a:lnTo>
                  <a:lnTo>
                    <a:pt x="12431" y="207862"/>
                  </a:lnTo>
                  <a:lnTo>
                    <a:pt x="8287" y="206558"/>
                  </a:lnTo>
                  <a:lnTo>
                    <a:pt x="5525" y="201009"/>
                  </a:lnTo>
                  <a:lnTo>
                    <a:pt x="728" y="139972"/>
                  </a:lnTo>
                  <a:lnTo>
                    <a:pt x="5805" y="95956"/>
                  </a:lnTo>
                  <a:lnTo>
                    <a:pt x="20308" y="58867"/>
                  </a:lnTo>
                  <a:lnTo>
                    <a:pt x="39423" y="31240"/>
                  </a:lnTo>
                  <a:lnTo>
                    <a:pt x="65494" y="13826"/>
                  </a:lnTo>
                  <a:lnTo>
                    <a:pt x="95445" y="1257"/>
                  </a:lnTo>
                  <a:lnTo>
                    <a:pt x="116120" y="0"/>
                  </a:lnTo>
                  <a:lnTo>
                    <a:pt x="137007" y="4511"/>
                  </a:lnTo>
                  <a:lnTo>
                    <a:pt x="157988" y="14314"/>
                  </a:lnTo>
                  <a:lnTo>
                    <a:pt x="183942" y="38577"/>
                  </a:lnTo>
                  <a:lnTo>
                    <a:pt x="217708" y="88542"/>
                  </a:lnTo>
                  <a:lnTo>
                    <a:pt x="225441" y="110543"/>
                  </a:lnTo>
                  <a:lnTo>
                    <a:pt x="230405" y="159676"/>
                  </a:lnTo>
                  <a:lnTo>
                    <a:pt x="231627" y="193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53436" y="1058104"/>
              <a:ext cx="458377" cy="513430"/>
            </a:xfrm>
            <a:custGeom>
              <a:avLst/>
              <a:gdLst/>
              <a:ahLst/>
              <a:cxnLst/>
              <a:rect l="0" t="0" r="0" b="0"/>
              <a:pathLst>
                <a:path w="458377" h="513430">
                  <a:moveTo>
                    <a:pt x="205444" y="394828"/>
                  </a:moveTo>
                  <a:lnTo>
                    <a:pt x="186316" y="332570"/>
                  </a:lnTo>
                  <a:lnTo>
                    <a:pt x="175106" y="316075"/>
                  </a:lnTo>
                  <a:lnTo>
                    <a:pt x="156086" y="304065"/>
                  </a:lnTo>
                  <a:lnTo>
                    <a:pt x="144463" y="299224"/>
                  </a:lnTo>
                  <a:lnTo>
                    <a:pt x="119070" y="300085"/>
                  </a:lnTo>
                  <a:lnTo>
                    <a:pt x="64641" y="319702"/>
                  </a:lnTo>
                  <a:lnTo>
                    <a:pt x="34003" y="344882"/>
                  </a:lnTo>
                  <a:lnTo>
                    <a:pt x="10108" y="374570"/>
                  </a:lnTo>
                  <a:lnTo>
                    <a:pt x="1645" y="401422"/>
                  </a:lnTo>
                  <a:lnTo>
                    <a:pt x="0" y="446305"/>
                  </a:lnTo>
                  <a:lnTo>
                    <a:pt x="5341" y="472689"/>
                  </a:lnTo>
                  <a:lnTo>
                    <a:pt x="15514" y="492214"/>
                  </a:lnTo>
                  <a:lnTo>
                    <a:pt x="30954" y="505571"/>
                  </a:lnTo>
                  <a:lnTo>
                    <a:pt x="39984" y="510771"/>
                  </a:lnTo>
                  <a:lnTo>
                    <a:pt x="62497" y="513429"/>
                  </a:lnTo>
                  <a:lnTo>
                    <a:pt x="88100" y="509541"/>
                  </a:lnTo>
                  <a:lnTo>
                    <a:pt x="127652" y="493028"/>
                  </a:lnTo>
                  <a:lnTo>
                    <a:pt x="160948" y="466428"/>
                  </a:lnTo>
                  <a:lnTo>
                    <a:pt x="201159" y="410020"/>
                  </a:lnTo>
                  <a:lnTo>
                    <a:pt x="221452" y="354589"/>
                  </a:lnTo>
                  <a:lnTo>
                    <a:pt x="236726" y="294766"/>
                  </a:lnTo>
                  <a:lnTo>
                    <a:pt x="251008" y="237283"/>
                  </a:lnTo>
                  <a:lnTo>
                    <a:pt x="255989" y="181252"/>
                  </a:lnTo>
                  <a:lnTo>
                    <a:pt x="251876" y="125786"/>
                  </a:lnTo>
                  <a:lnTo>
                    <a:pt x="240006" y="63047"/>
                  </a:lnTo>
                  <a:lnTo>
                    <a:pt x="228683" y="22132"/>
                  </a:lnTo>
                  <a:lnTo>
                    <a:pt x="217332" y="2628"/>
                  </a:lnTo>
                  <a:lnTo>
                    <a:pt x="212200" y="0"/>
                  </a:lnTo>
                  <a:lnTo>
                    <a:pt x="207608" y="1758"/>
                  </a:lnTo>
                  <a:lnTo>
                    <a:pt x="203377" y="6439"/>
                  </a:lnTo>
                  <a:lnTo>
                    <a:pt x="191834" y="40974"/>
                  </a:lnTo>
                  <a:lnTo>
                    <a:pt x="185858" y="98980"/>
                  </a:lnTo>
                  <a:lnTo>
                    <a:pt x="185993" y="154311"/>
                  </a:lnTo>
                  <a:lnTo>
                    <a:pt x="191752" y="209440"/>
                  </a:lnTo>
                  <a:lnTo>
                    <a:pt x="193978" y="268539"/>
                  </a:lnTo>
                  <a:lnTo>
                    <a:pt x="195808" y="323614"/>
                  </a:lnTo>
                  <a:lnTo>
                    <a:pt x="203239" y="375807"/>
                  </a:lnTo>
                  <a:lnTo>
                    <a:pt x="209534" y="406652"/>
                  </a:lnTo>
                  <a:lnTo>
                    <a:pt x="215189" y="415579"/>
                  </a:lnTo>
                  <a:lnTo>
                    <a:pt x="222470" y="420360"/>
                  </a:lnTo>
                  <a:lnTo>
                    <a:pt x="230833" y="422378"/>
                  </a:lnTo>
                  <a:lnTo>
                    <a:pt x="238748" y="421384"/>
                  </a:lnTo>
                  <a:lnTo>
                    <a:pt x="253781" y="414040"/>
                  </a:lnTo>
                  <a:lnTo>
                    <a:pt x="302211" y="382400"/>
                  </a:lnTo>
                  <a:lnTo>
                    <a:pt x="363549" y="359874"/>
                  </a:lnTo>
                  <a:lnTo>
                    <a:pt x="426559" y="333099"/>
                  </a:lnTo>
                  <a:lnTo>
                    <a:pt x="452544" y="307908"/>
                  </a:lnTo>
                  <a:lnTo>
                    <a:pt x="458376" y="282108"/>
                  </a:lnTo>
                  <a:lnTo>
                    <a:pt x="455899" y="254653"/>
                  </a:lnTo>
                  <a:lnTo>
                    <a:pt x="446999" y="234652"/>
                  </a:lnTo>
                  <a:lnTo>
                    <a:pt x="439010" y="228383"/>
                  </a:lnTo>
                  <a:lnTo>
                    <a:pt x="417656" y="221417"/>
                  </a:lnTo>
                  <a:lnTo>
                    <a:pt x="384916" y="223084"/>
                  </a:lnTo>
                  <a:lnTo>
                    <a:pt x="352988" y="236576"/>
                  </a:lnTo>
                  <a:lnTo>
                    <a:pt x="326890" y="260981"/>
                  </a:lnTo>
                  <a:lnTo>
                    <a:pt x="304339" y="296028"/>
                  </a:lnTo>
                  <a:lnTo>
                    <a:pt x="299311" y="322451"/>
                  </a:lnTo>
                  <a:lnTo>
                    <a:pt x="305614" y="383131"/>
                  </a:lnTo>
                  <a:lnTo>
                    <a:pt x="314695" y="407567"/>
                  </a:lnTo>
                  <a:lnTo>
                    <a:pt x="327700" y="426226"/>
                  </a:lnTo>
                  <a:lnTo>
                    <a:pt x="345178" y="442318"/>
                  </a:lnTo>
                  <a:lnTo>
                    <a:pt x="355922" y="446375"/>
                  </a:lnTo>
                  <a:lnTo>
                    <a:pt x="416014" y="447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98752" y="1295005"/>
              <a:ext cx="123383" cy="243187"/>
            </a:xfrm>
            <a:custGeom>
              <a:avLst/>
              <a:gdLst/>
              <a:ahLst/>
              <a:cxnLst/>
              <a:rect l="0" t="0" r="0" b="0"/>
              <a:pathLst>
                <a:path w="123383" h="243187">
                  <a:moveTo>
                    <a:pt x="7569" y="84228"/>
                  </a:moveTo>
                  <a:lnTo>
                    <a:pt x="333" y="111784"/>
                  </a:lnTo>
                  <a:lnTo>
                    <a:pt x="811" y="164887"/>
                  </a:lnTo>
                  <a:lnTo>
                    <a:pt x="15085" y="220628"/>
                  </a:lnTo>
                  <a:lnTo>
                    <a:pt x="21828" y="241946"/>
                  </a:lnTo>
                  <a:lnTo>
                    <a:pt x="22924" y="243186"/>
                  </a:lnTo>
                  <a:lnTo>
                    <a:pt x="10270" y="187817"/>
                  </a:lnTo>
                  <a:lnTo>
                    <a:pt x="0" y="135842"/>
                  </a:lnTo>
                  <a:lnTo>
                    <a:pt x="1037" y="94452"/>
                  </a:lnTo>
                  <a:lnTo>
                    <a:pt x="7005" y="68885"/>
                  </a:lnTo>
                  <a:lnTo>
                    <a:pt x="17457" y="49722"/>
                  </a:lnTo>
                  <a:lnTo>
                    <a:pt x="42084" y="25781"/>
                  </a:lnTo>
                  <a:lnTo>
                    <a:pt x="77197" y="9458"/>
                  </a:lnTo>
                  <a:lnTo>
                    <a:pt x="1233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68802" y="1273948"/>
              <a:ext cx="217013" cy="266907"/>
            </a:xfrm>
            <a:custGeom>
              <a:avLst/>
              <a:gdLst/>
              <a:ahLst/>
              <a:cxnLst/>
              <a:rect l="0" t="0" r="0" b="0"/>
              <a:pathLst>
                <a:path w="217013" h="266907">
                  <a:moveTo>
                    <a:pt x="179715" y="0"/>
                  </a:moveTo>
                  <a:lnTo>
                    <a:pt x="117623" y="5589"/>
                  </a:lnTo>
                  <a:lnTo>
                    <a:pt x="64044" y="24450"/>
                  </a:lnTo>
                  <a:lnTo>
                    <a:pt x="21816" y="49803"/>
                  </a:lnTo>
                  <a:lnTo>
                    <a:pt x="6983" y="66588"/>
                  </a:lnTo>
                  <a:lnTo>
                    <a:pt x="1389" y="75978"/>
                  </a:lnTo>
                  <a:lnTo>
                    <a:pt x="0" y="84577"/>
                  </a:lnTo>
                  <a:lnTo>
                    <a:pt x="1414" y="92649"/>
                  </a:lnTo>
                  <a:lnTo>
                    <a:pt x="4695" y="100371"/>
                  </a:lnTo>
                  <a:lnTo>
                    <a:pt x="12733" y="105518"/>
                  </a:lnTo>
                  <a:lnTo>
                    <a:pt x="37261" y="111238"/>
                  </a:lnTo>
                  <a:lnTo>
                    <a:pt x="97872" y="109997"/>
                  </a:lnTo>
                  <a:lnTo>
                    <a:pt x="146521" y="120254"/>
                  </a:lnTo>
                  <a:lnTo>
                    <a:pt x="179239" y="135716"/>
                  </a:lnTo>
                  <a:lnTo>
                    <a:pt x="205571" y="160705"/>
                  </a:lnTo>
                  <a:lnTo>
                    <a:pt x="214604" y="183338"/>
                  </a:lnTo>
                  <a:lnTo>
                    <a:pt x="217012" y="195925"/>
                  </a:lnTo>
                  <a:lnTo>
                    <a:pt x="213449" y="219269"/>
                  </a:lnTo>
                  <a:lnTo>
                    <a:pt x="209224" y="230407"/>
                  </a:lnTo>
                  <a:lnTo>
                    <a:pt x="201727" y="239002"/>
                  </a:lnTo>
                  <a:lnTo>
                    <a:pt x="159193" y="261203"/>
                  </a:lnTo>
                  <a:lnTo>
                    <a:pt x="148487" y="265382"/>
                  </a:lnTo>
                  <a:lnTo>
                    <a:pt x="124112" y="266906"/>
                  </a:lnTo>
                  <a:lnTo>
                    <a:pt x="64898" y="255293"/>
                  </a:lnTo>
                  <a:lnTo>
                    <a:pt x="25104" y="245097"/>
                  </a:lnTo>
                  <a:lnTo>
                    <a:pt x="73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38031" y="1042321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0" y="225690"/>
                  </a:lnTo>
                  <a:lnTo>
                    <a:pt x="0" y="285630"/>
                  </a:lnTo>
                  <a:lnTo>
                    <a:pt x="3119" y="344724"/>
                  </a:lnTo>
                  <a:lnTo>
                    <a:pt x="8333" y="396158"/>
                  </a:lnTo>
                  <a:lnTo>
                    <a:pt x="17475" y="457841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48517" y="1221305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0"/>
                  </a:moveTo>
                  <a:lnTo>
                    <a:pt x="309039" y="3120"/>
                  </a:lnTo>
                  <a:lnTo>
                    <a:pt x="258073" y="8333"/>
                  </a:lnTo>
                  <a:lnTo>
                    <a:pt x="198519" y="9878"/>
                  </a:lnTo>
                  <a:lnTo>
                    <a:pt x="139540" y="10336"/>
                  </a:lnTo>
                  <a:lnTo>
                    <a:pt x="85019" y="10472"/>
                  </a:lnTo>
                  <a:lnTo>
                    <a:pt x="38059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47323" y="1291863"/>
              <a:ext cx="269735" cy="210541"/>
            </a:xfrm>
            <a:custGeom>
              <a:avLst/>
              <a:gdLst/>
              <a:ahLst/>
              <a:cxnLst/>
              <a:rect l="0" t="0" r="0" b="0"/>
              <a:pathLst>
                <a:path w="269735" h="210541">
                  <a:moveTo>
                    <a:pt x="174978" y="66313"/>
                  </a:moveTo>
                  <a:lnTo>
                    <a:pt x="165403" y="35031"/>
                  </a:lnTo>
                  <a:lnTo>
                    <a:pt x="154734" y="18874"/>
                  </a:lnTo>
                  <a:lnTo>
                    <a:pt x="135955" y="7014"/>
                  </a:lnTo>
                  <a:lnTo>
                    <a:pt x="124396" y="2214"/>
                  </a:lnTo>
                  <a:lnTo>
                    <a:pt x="99074" y="0"/>
                  </a:lnTo>
                  <a:lnTo>
                    <a:pt x="74562" y="4085"/>
                  </a:lnTo>
                  <a:lnTo>
                    <a:pt x="55869" y="13700"/>
                  </a:lnTo>
                  <a:lnTo>
                    <a:pt x="24805" y="47341"/>
                  </a:lnTo>
                  <a:lnTo>
                    <a:pt x="10358" y="67240"/>
                  </a:lnTo>
                  <a:lnTo>
                    <a:pt x="2377" y="90901"/>
                  </a:lnTo>
                  <a:lnTo>
                    <a:pt x="0" y="118185"/>
                  </a:lnTo>
                  <a:lnTo>
                    <a:pt x="6409" y="162921"/>
                  </a:lnTo>
                  <a:lnTo>
                    <a:pt x="16610" y="183729"/>
                  </a:lnTo>
                  <a:lnTo>
                    <a:pt x="32062" y="197656"/>
                  </a:lnTo>
                  <a:lnTo>
                    <a:pt x="51798" y="206576"/>
                  </a:lnTo>
                  <a:lnTo>
                    <a:pt x="76167" y="210540"/>
                  </a:lnTo>
                  <a:lnTo>
                    <a:pt x="96357" y="206063"/>
                  </a:lnTo>
                  <a:lnTo>
                    <a:pt x="128382" y="184125"/>
                  </a:lnTo>
                  <a:lnTo>
                    <a:pt x="156068" y="148856"/>
                  </a:lnTo>
                  <a:lnTo>
                    <a:pt x="168855" y="117286"/>
                  </a:lnTo>
                  <a:lnTo>
                    <a:pt x="173163" y="88175"/>
                  </a:lnTo>
                  <a:lnTo>
                    <a:pt x="184394" y="130079"/>
                  </a:lnTo>
                  <a:lnTo>
                    <a:pt x="214360" y="167704"/>
                  </a:lnTo>
                  <a:lnTo>
                    <a:pt x="240459" y="183442"/>
                  </a:lnTo>
                  <a:lnTo>
                    <a:pt x="269734" y="192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8643" y="1293020"/>
              <a:ext cx="175549" cy="215424"/>
            </a:xfrm>
            <a:custGeom>
              <a:avLst/>
              <a:gdLst/>
              <a:ahLst/>
              <a:cxnLst/>
              <a:rect l="0" t="0" r="0" b="0"/>
              <a:pathLst>
                <a:path w="175549" h="215424">
                  <a:moveTo>
                    <a:pt x="0" y="65156"/>
                  </a:moveTo>
                  <a:lnTo>
                    <a:pt x="0" y="122420"/>
                  </a:lnTo>
                  <a:lnTo>
                    <a:pt x="5589" y="177723"/>
                  </a:lnTo>
                  <a:lnTo>
                    <a:pt x="15618" y="215423"/>
                  </a:lnTo>
                  <a:lnTo>
                    <a:pt x="5841" y="187716"/>
                  </a:lnTo>
                  <a:lnTo>
                    <a:pt x="769" y="126904"/>
                  </a:lnTo>
                  <a:lnTo>
                    <a:pt x="5741" y="66305"/>
                  </a:lnTo>
                  <a:lnTo>
                    <a:pt x="20288" y="26502"/>
                  </a:lnTo>
                  <a:lnTo>
                    <a:pt x="39043" y="9762"/>
                  </a:lnTo>
                  <a:lnTo>
                    <a:pt x="50595" y="3660"/>
                  </a:lnTo>
                  <a:lnTo>
                    <a:pt x="75909" y="0"/>
                  </a:lnTo>
                  <a:lnTo>
                    <a:pt x="100417" y="3442"/>
                  </a:lnTo>
                  <a:lnTo>
                    <a:pt x="119109" y="12771"/>
                  </a:lnTo>
                  <a:lnTo>
                    <a:pt x="142786" y="36766"/>
                  </a:lnTo>
                  <a:lnTo>
                    <a:pt x="167386" y="86634"/>
                  </a:lnTo>
                  <a:lnTo>
                    <a:pt x="175548" y="121042"/>
                  </a:lnTo>
                  <a:lnTo>
                    <a:pt x="174846" y="157754"/>
                  </a:lnTo>
                  <a:lnTo>
                    <a:pt x="168455" y="202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15081" y="1050241"/>
              <a:ext cx="228402" cy="492474"/>
            </a:xfrm>
            <a:custGeom>
              <a:avLst/>
              <a:gdLst/>
              <a:ahLst/>
              <a:cxnLst/>
              <a:rect l="0" t="0" r="0" b="0"/>
              <a:pathLst>
                <a:path w="228402" h="492474">
                  <a:moveTo>
                    <a:pt x="165230" y="392163"/>
                  </a:moveTo>
                  <a:lnTo>
                    <a:pt x="170819" y="375395"/>
                  </a:lnTo>
                  <a:lnTo>
                    <a:pt x="170444" y="357804"/>
                  </a:lnTo>
                  <a:lnTo>
                    <a:pt x="165208" y="338288"/>
                  </a:lnTo>
                  <a:lnTo>
                    <a:pt x="155081" y="317915"/>
                  </a:lnTo>
                  <a:lnTo>
                    <a:pt x="136543" y="300282"/>
                  </a:lnTo>
                  <a:lnTo>
                    <a:pt x="112705" y="286986"/>
                  </a:lnTo>
                  <a:lnTo>
                    <a:pt x="86514" y="281077"/>
                  </a:lnTo>
                  <a:lnTo>
                    <a:pt x="65514" y="284689"/>
                  </a:lnTo>
                  <a:lnTo>
                    <a:pt x="27380" y="306073"/>
                  </a:lnTo>
                  <a:lnTo>
                    <a:pt x="13106" y="322315"/>
                  </a:lnTo>
                  <a:lnTo>
                    <a:pt x="7662" y="331560"/>
                  </a:lnTo>
                  <a:lnTo>
                    <a:pt x="0" y="372516"/>
                  </a:lnTo>
                  <a:lnTo>
                    <a:pt x="3319" y="416107"/>
                  </a:lnTo>
                  <a:lnTo>
                    <a:pt x="17300" y="453070"/>
                  </a:lnTo>
                  <a:lnTo>
                    <a:pt x="41850" y="480659"/>
                  </a:lnTo>
                  <a:lnTo>
                    <a:pt x="64381" y="489986"/>
                  </a:lnTo>
                  <a:lnTo>
                    <a:pt x="76940" y="492473"/>
                  </a:lnTo>
                  <a:lnTo>
                    <a:pt x="97134" y="488998"/>
                  </a:lnTo>
                  <a:lnTo>
                    <a:pt x="113908" y="478484"/>
                  </a:lnTo>
                  <a:lnTo>
                    <a:pt x="165102" y="417940"/>
                  </a:lnTo>
                  <a:lnTo>
                    <a:pt x="183130" y="376794"/>
                  </a:lnTo>
                  <a:lnTo>
                    <a:pt x="199701" y="321666"/>
                  </a:lnTo>
                  <a:lnTo>
                    <a:pt x="217790" y="260003"/>
                  </a:lnTo>
                  <a:lnTo>
                    <a:pt x="225257" y="211455"/>
                  </a:lnTo>
                  <a:lnTo>
                    <a:pt x="227469" y="156905"/>
                  </a:lnTo>
                  <a:lnTo>
                    <a:pt x="225005" y="99409"/>
                  </a:lnTo>
                  <a:lnTo>
                    <a:pt x="213746" y="51567"/>
                  </a:lnTo>
                  <a:lnTo>
                    <a:pt x="194571" y="3960"/>
                  </a:lnTo>
                  <a:lnTo>
                    <a:pt x="188300" y="0"/>
                  </a:lnTo>
                  <a:lnTo>
                    <a:pt x="180610" y="870"/>
                  </a:lnTo>
                  <a:lnTo>
                    <a:pt x="171974" y="4959"/>
                  </a:lnTo>
                  <a:lnTo>
                    <a:pt x="159258" y="18861"/>
                  </a:lnTo>
                  <a:lnTo>
                    <a:pt x="141563" y="61971"/>
                  </a:lnTo>
                  <a:lnTo>
                    <a:pt x="135209" y="125122"/>
                  </a:lnTo>
                  <a:lnTo>
                    <a:pt x="135277" y="182408"/>
                  </a:lnTo>
                  <a:lnTo>
                    <a:pt x="142186" y="236946"/>
                  </a:lnTo>
                  <a:lnTo>
                    <a:pt x="151643" y="288981"/>
                  </a:lnTo>
                  <a:lnTo>
                    <a:pt x="168439" y="349078"/>
                  </a:lnTo>
                  <a:lnTo>
                    <a:pt x="187238" y="385636"/>
                  </a:lnTo>
                  <a:lnTo>
                    <a:pt x="207625" y="408166"/>
                  </a:lnTo>
                  <a:lnTo>
                    <a:pt x="228401" y="423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59295" y="1400290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80352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85637" y="1344626"/>
              <a:ext cx="200043" cy="203064"/>
            </a:xfrm>
            <a:custGeom>
              <a:avLst/>
              <a:gdLst/>
              <a:ahLst/>
              <a:cxnLst/>
              <a:rect l="0" t="0" r="0" b="0"/>
              <a:pathLst>
                <a:path w="200043" h="203064">
                  <a:moveTo>
                    <a:pt x="0" y="97778"/>
                  </a:moveTo>
                  <a:lnTo>
                    <a:pt x="8333" y="135256"/>
                  </a:lnTo>
                  <a:lnTo>
                    <a:pt x="15684" y="181090"/>
                  </a:lnTo>
                  <a:lnTo>
                    <a:pt x="18645" y="184905"/>
                  </a:lnTo>
                  <a:lnTo>
                    <a:pt x="21789" y="183938"/>
                  </a:lnTo>
                  <a:lnTo>
                    <a:pt x="25054" y="179785"/>
                  </a:lnTo>
                  <a:lnTo>
                    <a:pt x="25563" y="165811"/>
                  </a:lnTo>
                  <a:lnTo>
                    <a:pt x="21650" y="109683"/>
                  </a:lnTo>
                  <a:lnTo>
                    <a:pt x="24293" y="58362"/>
                  </a:lnTo>
                  <a:lnTo>
                    <a:pt x="30684" y="36976"/>
                  </a:lnTo>
                  <a:lnTo>
                    <a:pt x="41323" y="19672"/>
                  </a:lnTo>
                  <a:lnTo>
                    <a:pt x="56971" y="7302"/>
                  </a:lnTo>
                  <a:lnTo>
                    <a:pt x="66056" y="2366"/>
                  </a:lnTo>
                  <a:lnTo>
                    <a:pt x="85511" y="0"/>
                  </a:lnTo>
                  <a:lnTo>
                    <a:pt x="104685" y="4018"/>
                  </a:lnTo>
                  <a:lnTo>
                    <a:pt x="129803" y="20604"/>
                  </a:lnTo>
                  <a:lnTo>
                    <a:pt x="173851" y="67121"/>
                  </a:lnTo>
                  <a:lnTo>
                    <a:pt x="190462" y="98053"/>
                  </a:lnTo>
                  <a:lnTo>
                    <a:pt x="198149" y="148351"/>
                  </a:lnTo>
                  <a:lnTo>
                    <a:pt x="200042" y="203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85679" y="1360572"/>
              <a:ext cx="343329" cy="429273"/>
            </a:xfrm>
            <a:custGeom>
              <a:avLst/>
              <a:gdLst/>
              <a:ahLst/>
              <a:cxnLst/>
              <a:rect l="0" t="0" r="0" b="0"/>
              <a:pathLst>
                <a:path w="343329" h="429273">
                  <a:moveTo>
                    <a:pt x="284269" y="81832"/>
                  </a:moveTo>
                  <a:lnTo>
                    <a:pt x="269615" y="37869"/>
                  </a:lnTo>
                  <a:lnTo>
                    <a:pt x="256699" y="24078"/>
                  </a:lnTo>
                  <a:lnTo>
                    <a:pt x="219812" y="5693"/>
                  </a:lnTo>
                  <a:lnTo>
                    <a:pt x="183542" y="0"/>
                  </a:lnTo>
                  <a:lnTo>
                    <a:pt x="148749" y="3903"/>
                  </a:lnTo>
                  <a:lnTo>
                    <a:pt x="130061" y="12492"/>
                  </a:lnTo>
                  <a:lnTo>
                    <a:pt x="99001" y="37069"/>
                  </a:lnTo>
                  <a:lnTo>
                    <a:pt x="83015" y="63110"/>
                  </a:lnTo>
                  <a:lnTo>
                    <a:pt x="76459" y="98641"/>
                  </a:lnTo>
                  <a:lnTo>
                    <a:pt x="81165" y="122058"/>
                  </a:lnTo>
                  <a:lnTo>
                    <a:pt x="96968" y="151852"/>
                  </a:lnTo>
                  <a:lnTo>
                    <a:pt x="110947" y="166764"/>
                  </a:lnTo>
                  <a:lnTo>
                    <a:pt x="128858" y="177291"/>
                  </a:lnTo>
                  <a:lnTo>
                    <a:pt x="148517" y="179630"/>
                  </a:lnTo>
                  <a:lnTo>
                    <a:pt x="168952" y="175601"/>
                  </a:lnTo>
                  <a:lnTo>
                    <a:pt x="199018" y="160178"/>
                  </a:lnTo>
                  <a:lnTo>
                    <a:pt x="238049" y="127143"/>
                  </a:lnTo>
                  <a:lnTo>
                    <a:pt x="253937" y="100716"/>
                  </a:lnTo>
                  <a:lnTo>
                    <a:pt x="260538" y="96761"/>
                  </a:lnTo>
                  <a:lnTo>
                    <a:pt x="268448" y="96464"/>
                  </a:lnTo>
                  <a:lnTo>
                    <a:pt x="277231" y="98606"/>
                  </a:lnTo>
                  <a:lnTo>
                    <a:pt x="284256" y="103543"/>
                  </a:lnTo>
                  <a:lnTo>
                    <a:pt x="307057" y="139803"/>
                  </a:lnTo>
                  <a:lnTo>
                    <a:pt x="328155" y="191679"/>
                  </a:lnTo>
                  <a:lnTo>
                    <a:pt x="342417" y="248156"/>
                  </a:lnTo>
                  <a:lnTo>
                    <a:pt x="343328" y="308185"/>
                  </a:lnTo>
                  <a:lnTo>
                    <a:pt x="337424" y="332172"/>
                  </a:lnTo>
                  <a:lnTo>
                    <a:pt x="327001" y="354531"/>
                  </a:lnTo>
                  <a:lnTo>
                    <a:pt x="302390" y="381260"/>
                  </a:lnTo>
                  <a:lnTo>
                    <a:pt x="276725" y="390386"/>
                  </a:lnTo>
                  <a:lnTo>
                    <a:pt x="218178" y="396244"/>
                  </a:lnTo>
                  <a:lnTo>
                    <a:pt x="162723" y="398571"/>
                  </a:lnTo>
                  <a:lnTo>
                    <a:pt x="110521" y="405964"/>
                  </a:lnTo>
                  <a:lnTo>
                    <a:pt x="79535" y="409554"/>
                  </a:lnTo>
                  <a:lnTo>
                    <a:pt x="27755" y="424684"/>
                  </a:lnTo>
                  <a:lnTo>
                    <a:pt x="0" y="429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116435" y="2118245"/>
            <a:ext cx="2053191" cy="626812"/>
            <a:chOff x="3116435" y="2118245"/>
            <a:chExt cx="2053191" cy="626812"/>
          </a:xfrm>
        </p:grpSpPr>
        <p:sp>
          <p:nvSpPr>
            <p:cNvPr id="21" name="Freeform 20"/>
            <p:cNvSpPr/>
            <p:nvPr/>
          </p:nvSpPr>
          <p:spPr>
            <a:xfrm>
              <a:off x="3320939" y="2189927"/>
              <a:ext cx="37652" cy="484312"/>
            </a:xfrm>
            <a:custGeom>
              <a:avLst/>
              <a:gdLst/>
              <a:ahLst/>
              <a:cxnLst/>
              <a:rect l="0" t="0" r="0" b="0"/>
              <a:pathLst>
                <a:path w="37652" h="484312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1350" y="145156"/>
                  </a:lnTo>
                  <a:lnTo>
                    <a:pt x="20629" y="202496"/>
                  </a:lnTo>
                  <a:lnTo>
                    <a:pt x="25199" y="263940"/>
                  </a:lnTo>
                  <a:lnTo>
                    <a:pt x="26553" y="326599"/>
                  </a:lnTo>
                  <a:lnTo>
                    <a:pt x="32543" y="384029"/>
                  </a:lnTo>
                  <a:lnTo>
                    <a:pt x="36138" y="438090"/>
                  </a:lnTo>
                  <a:lnTo>
                    <a:pt x="3765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16435" y="2118245"/>
              <a:ext cx="448128" cy="345424"/>
            </a:xfrm>
            <a:custGeom>
              <a:avLst/>
              <a:gdLst/>
              <a:ahLst/>
              <a:cxnLst/>
              <a:rect l="0" t="0" r="0" b="0"/>
              <a:pathLst>
                <a:path w="448128" h="345424">
                  <a:moveTo>
                    <a:pt x="0" y="198024"/>
                  </a:moveTo>
                  <a:lnTo>
                    <a:pt x="42662" y="142365"/>
                  </a:lnTo>
                  <a:lnTo>
                    <a:pt x="78451" y="100747"/>
                  </a:lnTo>
                  <a:lnTo>
                    <a:pt x="137288" y="50495"/>
                  </a:lnTo>
                  <a:lnTo>
                    <a:pt x="195157" y="12466"/>
                  </a:lnTo>
                  <a:lnTo>
                    <a:pt x="235769" y="2274"/>
                  </a:lnTo>
                  <a:lnTo>
                    <a:pt x="291413" y="0"/>
                  </a:lnTo>
                  <a:lnTo>
                    <a:pt x="332269" y="7809"/>
                  </a:lnTo>
                  <a:lnTo>
                    <a:pt x="367122" y="25591"/>
                  </a:lnTo>
                  <a:lnTo>
                    <a:pt x="420959" y="72545"/>
                  </a:lnTo>
                  <a:lnTo>
                    <a:pt x="435877" y="99362"/>
                  </a:lnTo>
                  <a:lnTo>
                    <a:pt x="447733" y="144224"/>
                  </a:lnTo>
                  <a:lnTo>
                    <a:pt x="448127" y="187153"/>
                  </a:lnTo>
                  <a:lnTo>
                    <a:pt x="441323" y="215419"/>
                  </a:lnTo>
                  <a:lnTo>
                    <a:pt x="411479" y="268574"/>
                  </a:lnTo>
                  <a:lnTo>
                    <a:pt x="395789" y="290211"/>
                  </a:lnTo>
                  <a:lnTo>
                    <a:pt x="354001" y="323165"/>
                  </a:lnTo>
                  <a:lnTo>
                    <a:pt x="329299" y="335530"/>
                  </a:lnTo>
                  <a:lnTo>
                    <a:pt x="284269" y="345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46944" y="2489125"/>
              <a:ext cx="236522" cy="255932"/>
            </a:xfrm>
            <a:custGeom>
              <a:avLst/>
              <a:gdLst/>
              <a:ahLst/>
              <a:cxnLst/>
              <a:rect l="0" t="0" r="0" b="0"/>
              <a:pathLst>
                <a:path w="236522" h="255932">
                  <a:moveTo>
                    <a:pt x="101159" y="111413"/>
                  </a:moveTo>
                  <a:lnTo>
                    <a:pt x="128715" y="104178"/>
                  </a:lnTo>
                  <a:lnTo>
                    <a:pt x="181819" y="98416"/>
                  </a:lnTo>
                  <a:lnTo>
                    <a:pt x="215915" y="86505"/>
                  </a:lnTo>
                  <a:lnTo>
                    <a:pt x="226796" y="80770"/>
                  </a:lnTo>
                  <a:lnTo>
                    <a:pt x="232881" y="72267"/>
                  </a:lnTo>
                  <a:lnTo>
                    <a:pt x="236521" y="50341"/>
                  </a:lnTo>
                  <a:lnTo>
                    <a:pt x="231120" y="31238"/>
                  </a:lnTo>
                  <a:lnTo>
                    <a:pt x="226404" y="22868"/>
                  </a:lnTo>
                  <a:lnTo>
                    <a:pt x="205567" y="10449"/>
                  </a:lnTo>
                  <a:lnTo>
                    <a:pt x="164070" y="0"/>
                  </a:lnTo>
                  <a:lnTo>
                    <a:pt x="119020" y="23"/>
                  </a:lnTo>
                  <a:lnTo>
                    <a:pt x="88040" y="5755"/>
                  </a:lnTo>
                  <a:lnTo>
                    <a:pt x="62573" y="16101"/>
                  </a:lnTo>
                  <a:lnTo>
                    <a:pt x="34094" y="40669"/>
                  </a:lnTo>
                  <a:lnTo>
                    <a:pt x="10838" y="70175"/>
                  </a:lnTo>
                  <a:lnTo>
                    <a:pt x="2525" y="93865"/>
                  </a:lnTo>
                  <a:lnTo>
                    <a:pt x="0" y="118822"/>
                  </a:lnTo>
                  <a:lnTo>
                    <a:pt x="2777" y="141612"/>
                  </a:lnTo>
                  <a:lnTo>
                    <a:pt x="22498" y="184839"/>
                  </a:lnTo>
                  <a:lnTo>
                    <a:pt x="55806" y="232130"/>
                  </a:lnTo>
                  <a:lnTo>
                    <a:pt x="82262" y="249087"/>
                  </a:lnTo>
                  <a:lnTo>
                    <a:pt x="117917" y="255931"/>
                  </a:lnTo>
                  <a:lnTo>
                    <a:pt x="168053" y="250100"/>
                  </a:lnTo>
                  <a:lnTo>
                    <a:pt x="185387" y="248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54008" y="2491586"/>
              <a:ext cx="173122" cy="217755"/>
            </a:xfrm>
            <a:custGeom>
              <a:avLst/>
              <a:gdLst/>
              <a:ahLst/>
              <a:cxnLst/>
              <a:rect l="0" t="0" r="0" b="0"/>
              <a:pathLst>
                <a:path w="173122" h="217755">
                  <a:moveTo>
                    <a:pt x="4665" y="66839"/>
                  </a:moveTo>
                  <a:lnTo>
                    <a:pt x="7785" y="109530"/>
                  </a:lnTo>
                  <a:lnTo>
                    <a:pt x="25996" y="172174"/>
                  </a:lnTo>
                  <a:lnTo>
                    <a:pt x="39815" y="214247"/>
                  </a:lnTo>
                  <a:lnTo>
                    <a:pt x="39796" y="217754"/>
                  </a:lnTo>
                  <a:lnTo>
                    <a:pt x="37445" y="216582"/>
                  </a:lnTo>
                  <a:lnTo>
                    <a:pt x="33537" y="212291"/>
                  </a:lnTo>
                  <a:lnTo>
                    <a:pt x="11754" y="151435"/>
                  </a:lnTo>
                  <a:lnTo>
                    <a:pt x="0" y="100620"/>
                  </a:lnTo>
                  <a:lnTo>
                    <a:pt x="9409" y="37160"/>
                  </a:lnTo>
                  <a:lnTo>
                    <a:pt x="16016" y="28335"/>
                  </a:lnTo>
                  <a:lnTo>
                    <a:pt x="46503" y="10326"/>
                  </a:lnTo>
                  <a:lnTo>
                    <a:pt x="67714" y="1558"/>
                  </a:lnTo>
                  <a:lnTo>
                    <a:pt x="88839" y="0"/>
                  </a:lnTo>
                  <a:lnTo>
                    <a:pt x="146425" y="3184"/>
                  </a:lnTo>
                  <a:lnTo>
                    <a:pt x="173121" y="3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61720" y="2487846"/>
              <a:ext cx="144395" cy="204330"/>
            </a:xfrm>
            <a:custGeom>
              <a:avLst/>
              <a:gdLst/>
              <a:ahLst/>
              <a:cxnLst/>
              <a:rect l="0" t="0" r="0" b="0"/>
              <a:pathLst>
                <a:path w="144395" h="204330">
                  <a:moveTo>
                    <a:pt x="144394" y="17936"/>
                  </a:moveTo>
                  <a:lnTo>
                    <a:pt x="133215" y="6758"/>
                  </a:lnTo>
                  <a:lnTo>
                    <a:pt x="115249" y="1269"/>
                  </a:lnTo>
                  <a:lnTo>
                    <a:pt x="92836" y="0"/>
                  </a:lnTo>
                  <a:lnTo>
                    <a:pt x="71176" y="3335"/>
                  </a:lnTo>
                  <a:lnTo>
                    <a:pt x="52971" y="11837"/>
                  </a:lnTo>
                  <a:lnTo>
                    <a:pt x="37081" y="24584"/>
                  </a:lnTo>
                  <a:lnTo>
                    <a:pt x="16151" y="52661"/>
                  </a:lnTo>
                  <a:lnTo>
                    <a:pt x="3191" y="90096"/>
                  </a:lnTo>
                  <a:lnTo>
                    <a:pt x="0" y="129654"/>
                  </a:lnTo>
                  <a:lnTo>
                    <a:pt x="3400" y="152986"/>
                  </a:lnTo>
                  <a:lnTo>
                    <a:pt x="11930" y="171935"/>
                  </a:lnTo>
                  <a:lnTo>
                    <a:pt x="17480" y="180263"/>
                  </a:lnTo>
                  <a:lnTo>
                    <a:pt x="33005" y="192637"/>
                  </a:lnTo>
                  <a:lnTo>
                    <a:pt x="52774" y="200866"/>
                  </a:lnTo>
                  <a:lnTo>
                    <a:pt x="89041" y="204329"/>
                  </a:lnTo>
                  <a:lnTo>
                    <a:pt x="120194" y="198465"/>
                  </a:lnTo>
                  <a:lnTo>
                    <a:pt x="144394" y="186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41915" y="2498324"/>
              <a:ext cx="203431" cy="204586"/>
            </a:xfrm>
            <a:custGeom>
              <a:avLst/>
              <a:gdLst/>
              <a:ahLst/>
              <a:cxnLst/>
              <a:rect l="0" t="0" r="0" b="0"/>
              <a:pathLst>
                <a:path w="203431" h="204586">
                  <a:moveTo>
                    <a:pt x="37898" y="81157"/>
                  </a:moveTo>
                  <a:lnTo>
                    <a:pt x="96515" y="81157"/>
                  </a:lnTo>
                  <a:lnTo>
                    <a:pt x="149519" y="72752"/>
                  </a:lnTo>
                  <a:lnTo>
                    <a:pt x="182885" y="62029"/>
                  </a:lnTo>
                  <a:lnTo>
                    <a:pt x="200213" y="50819"/>
                  </a:lnTo>
                  <a:lnTo>
                    <a:pt x="203430" y="43385"/>
                  </a:lnTo>
                  <a:lnTo>
                    <a:pt x="203235" y="34919"/>
                  </a:lnTo>
                  <a:lnTo>
                    <a:pt x="200765" y="25765"/>
                  </a:lnTo>
                  <a:lnTo>
                    <a:pt x="195609" y="18493"/>
                  </a:lnTo>
                  <a:lnTo>
                    <a:pt x="180521" y="7293"/>
                  </a:lnTo>
                  <a:lnTo>
                    <a:pt x="146708" y="0"/>
                  </a:lnTo>
                  <a:lnTo>
                    <a:pt x="101765" y="5941"/>
                  </a:lnTo>
                  <a:lnTo>
                    <a:pt x="70860" y="16237"/>
                  </a:lnTo>
                  <a:lnTo>
                    <a:pt x="46365" y="34756"/>
                  </a:lnTo>
                  <a:lnTo>
                    <a:pt x="10013" y="81979"/>
                  </a:lnTo>
                  <a:lnTo>
                    <a:pt x="2108" y="105699"/>
                  </a:lnTo>
                  <a:lnTo>
                    <a:pt x="0" y="118576"/>
                  </a:lnTo>
                  <a:lnTo>
                    <a:pt x="3897" y="142241"/>
                  </a:lnTo>
                  <a:lnTo>
                    <a:pt x="14598" y="163288"/>
                  </a:lnTo>
                  <a:lnTo>
                    <a:pt x="31052" y="180441"/>
                  </a:lnTo>
                  <a:lnTo>
                    <a:pt x="65635" y="197662"/>
                  </a:lnTo>
                  <a:lnTo>
                    <a:pt x="105518" y="204585"/>
                  </a:lnTo>
                  <a:lnTo>
                    <a:pt x="168654" y="198782"/>
                  </a:lnTo>
                  <a:lnTo>
                    <a:pt x="195826" y="196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11440" y="2556114"/>
              <a:ext cx="164087" cy="175591"/>
            </a:xfrm>
            <a:custGeom>
              <a:avLst/>
              <a:gdLst/>
              <a:ahLst/>
              <a:cxnLst/>
              <a:rect l="0" t="0" r="0" b="0"/>
              <a:pathLst>
                <a:path w="164087" h="175591">
                  <a:moveTo>
                    <a:pt x="0" y="44424"/>
                  </a:moveTo>
                  <a:lnTo>
                    <a:pt x="3119" y="87116"/>
                  </a:lnTo>
                  <a:lnTo>
                    <a:pt x="17959" y="146493"/>
                  </a:lnTo>
                  <a:lnTo>
                    <a:pt x="24749" y="169337"/>
                  </a:lnTo>
                  <a:lnTo>
                    <a:pt x="24688" y="174493"/>
                  </a:lnTo>
                  <a:lnTo>
                    <a:pt x="22308" y="175590"/>
                  </a:lnTo>
                  <a:lnTo>
                    <a:pt x="18382" y="173982"/>
                  </a:lnTo>
                  <a:lnTo>
                    <a:pt x="10899" y="156598"/>
                  </a:lnTo>
                  <a:lnTo>
                    <a:pt x="2153" y="97778"/>
                  </a:lnTo>
                  <a:lnTo>
                    <a:pt x="11736" y="35376"/>
                  </a:lnTo>
                  <a:lnTo>
                    <a:pt x="14844" y="24354"/>
                  </a:lnTo>
                  <a:lnTo>
                    <a:pt x="20424" y="15836"/>
                  </a:lnTo>
                  <a:lnTo>
                    <a:pt x="35984" y="3253"/>
                  </a:lnTo>
                  <a:lnTo>
                    <a:pt x="57717" y="0"/>
                  </a:lnTo>
                  <a:lnTo>
                    <a:pt x="81804" y="3623"/>
                  </a:lnTo>
                  <a:lnTo>
                    <a:pt x="104208" y="13032"/>
                  </a:lnTo>
                  <a:lnTo>
                    <a:pt x="130962" y="37073"/>
                  </a:lnTo>
                  <a:lnTo>
                    <a:pt x="153707" y="72012"/>
                  </a:lnTo>
                  <a:lnTo>
                    <a:pt x="164086" y="112000"/>
                  </a:lnTo>
                  <a:lnTo>
                    <a:pt x="157927" y="170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85181" y="2232041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8333" y="52050"/>
                  </a:lnTo>
                  <a:lnTo>
                    <a:pt x="9878" y="108229"/>
                  </a:lnTo>
                  <a:lnTo>
                    <a:pt x="10336" y="163089"/>
                  </a:lnTo>
                  <a:lnTo>
                    <a:pt x="13591" y="218338"/>
                  </a:lnTo>
                  <a:lnTo>
                    <a:pt x="17739" y="263156"/>
                  </a:lnTo>
                  <a:lnTo>
                    <a:pt x="19582" y="310371"/>
                  </a:lnTo>
                  <a:lnTo>
                    <a:pt x="20620" y="371812"/>
                  </a:lnTo>
                  <a:lnTo>
                    <a:pt x="20928" y="427061"/>
                  </a:lnTo>
                  <a:lnTo>
                    <a:pt x="29373" y="483488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58839" y="2426017"/>
              <a:ext cx="273742" cy="48181"/>
            </a:xfrm>
            <a:custGeom>
              <a:avLst/>
              <a:gdLst/>
              <a:ahLst/>
              <a:cxnLst/>
              <a:rect l="0" t="0" r="0" b="0"/>
              <a:pathLst>
                <a:path w="273742" h="48181">
                  <a:moveTo>
                    <a:pt x="273741" y="6065"/>
                  </a:moveTo>
                  <a:lnTo>
                    <a:pt x="240119" y="0"/>
                  </a:lnTo>
                  <a:lnTo>
                    <a:pt x="188418" y="7640"/>
                  </a:lnTo>
                  <a:lnTo>
                    <a:pt x="127555" y="20415"/>
                  </a:lnTo>
                  <a:lnTo>
                    <a:pt x="66444" y="34203"/>
                  </a:lnTo>
                  <a:lnTo>
                    <a:pt x="14858" y="45072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7325" y="2442611"/>
              <a:ext cx="272301" cy="282114"/>
            </a:xfrm>
            <a:custGeom>
              <a:avLst/>
              <a:gdLst/>
              <a:ahLst/>
              <a:cxnLst/>
              <a:rect l="0" t="0" r="0" b="0"/>
              <a:pathLst>
                <a:path w="272301" h="282114">
                  <a:moveTo>
                    <a:pt x="135296" y="0"/>
                  </a:moveTo>
                  <a:lnTo>
                    <a:pt x="71869" y="19128"/>
                  </a:lnTo>
                  <a:lnTo>
                    <a:pt x="25038" y="49803"/>
                  </a:lnTo>
                  <a:lnTo>
                    <a:pt x="2542" y="75978"/>
                  </a:lnTo>
                  <a:lnTo>
                    <a:pt x="0" y="85747"/>
                  </a:lnTo>
                  <a:lnTo>
                    <a:pt x="3415" y="105960"/>
                  </a:lnTo>
                  <a:lnTo>
                    <a:pt x="11111" y="112754"/>
                  </a:lnTo>
                  <a:lnTo>
                    <a:pt x="35259" y="120303"/>
                  </a:lnTo>
                  <a:lnTo>
                    <a:pt x="98422" y="125149"/>
                  </a:lnTo>
                  <a:lnTo>
                    <a:pt x="160984" y="129226"/>
                  </a:lnTo>
                  <a:lnTo>
                    <a:pt x="218748" y="145439"/>
                  </a:lnTo>
                  <a:lnTo>
                    <a:pt x="258365" y="169455"/>
                  </a:lnTo>
                  <a:lnTo>
                    <a:pt x="266476" y="176141"/>
                  </a:lnTo>
                  <a:lnTo>
                    <a:pt x="270712" y="185278"/>
                  </a:lnTo>
                  <a:lnTo>
                    <a:pt x="272300" y="207908"/>
                  </a:lnTo>
                  <a:lnTo>
                    <a:pt x="268746" y="218154"/>
                  </a:lnTo>
                  <a:lnTo>
                    <a:pt x="255439" y="235778"/>
                  </a:lnTo>
                  <a:lnTo>
                    <a:pt x="228216" y="253264"/>
                  </a:lnTo>
                  <a:lnTo>
                    <a:pt x="165716" y="273355"/>
                  </a:lnTo>
                  <a:lnTo>
                    <a:pt x="110499" y="282113"/>
                  </a:lnTo>
                  <a:lnTo>
                    <a:pt x="56872" y="276608"/>
                  </a:lnTo>
                  <a:lnTo>
                    <a:pt x="1948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694880" y="375704"/>
            <a:ext cx="4295628" cy="529747"/>
            <a:chOff x="694880" y="375704"/>
            <a:chExt cx="4295628" cy="529747"/>
          </a:xfrm>
        </p:grpSpPr>
        <p:sp>
          <p:nvSpPr>
            <p:cNvPr id="2" name="Freeform 1"/>
            <p:cNvSpPr/>
            <p:nvPr/>
          </p:nvSpPr>
          <p:spPr>
            <a:xfrm>
              <a:off x="810694" y="431668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5" y="162968"/>
                  </a:lnTo>
                  <a:lnTo>
                    <a:pt x="9553" y="213363"/>
                  </a:lnTo>
                  <a:lnTo>
                    <a:pt x="10336" y="272906"/>
                  </a:lnTo>
                  <a:lnTo>
                    <a:pt x="7352" y="3093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4880" y="375704"/>
              <a:ext cx="319056" cy="224421"/>
            </a:xfrm>
            <a:custGeom>
              <a:avLst/>
              <a:gdLst/>
              <a:ahLst/>
              <a:cxnLst/>
              <a:rect l="0" t="0" r="0" b="0"/>
              <a:pathLst>
                <a:path w="319056" h="224421">
                  <a:moveTo>
                    <a:pt x="0" y="77021"/>
                  </a:moveTo>
                  <a:lnTo>
                    <a:pt x="5590" y="60253"/>
                  </a:lnTo>
                  <a:lnTo>
                    <a:pt x="17692" y="45782"/>
                  </a:lnTo>
                  <a:lnTo>
                    <a:pt x="44237" y="27601"/>
                  </a:lnTo>
                  <a:lnTo>
                    <a:pt x="105472" y="3604"/>
                  </a:lnTo>
                  <a:lnTo>
                    <a:pt x="115938" y="0"/>
                  </a:lnTo>
                  <a:lnTo>
                    <a:pt x="158615" y="518"/>
                  </a:lnTo>
                  <a:lnTo>
                    <a:pt x="217032" y="11173"/>
                  </a:lnTo>
                  <a:lnTo>
                    <a:pt x="257198" y="22285"/>
                  </a:lnTo>
                  <a:lnTo>
                    <a:pt x="276527" y="33587"/>
                  </a:lnTo>
                  <a:lnTo>
                    <a:pt x="300563" y="58692"/>
                  </a:lnTo>
                  <a:lnTo>
                    <a:pt x="316913" y="88358"/>
                  </a:lnTo>
                  <a:lnTo>
                    <a:pt x="319055" y="108966"/>
                  </a:lnTo>
                  <a:lnTo>
                    <a:pt x="314938" y="128653"/>
                  </a:lnTo>
                  <a:lnTo>
                    <a:pt x="305309" y="145202"/>
                  </a:lnTo>
                  <a:lnTo>
                    <a:pt x="251758" y="189149"/>
                  </a:lnTo>
                  <a:lnTo>
                    <a:pt x="196800" y="212944"/>
                  </a:lnTo>
                  <a:lnTo>
                    <a:pt x="137660" y="222153"/>
                  </a:lnTo>
                  <a:lnTo>
                    <a:pt x="105285" y="224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036" y="593851"/>
              <a:ext cx="158297" cy="165554"/>
            </a:xfrm>
            <a:custGeom>
              <a:avLst/>
              <a:gdLst/>
              <a:ahLst/>
              <a:cxnLst/>
              <a:rect l="0" t="0" r="0" b="0"/>
              <a:pathLst>
                <a:path w="158297" h="165554">
                  <a:moveTo>
                    <a:pt x="0" y="90501"/>
                  </a:moveTo>
                  <a:lnTo>
                    <a:pt x="58617" y="90501"/>
                  </a:lnTo>
                  <a:lnTo>
                    <a:pt x="111621" y="88161"/>
                  </a:lnTo>
                  <a:lnTo>
                    <a:pt x="135007" y="79322"/>
                  </a:lnTo>
                  <a:lnTo>
                    <a:pt x="150860" y="64476"/>
                  </a:lnTo>
                  <a:lnTo>
                    <a:pt x="156725" y="55603"/>
                  </a:lnTo>
                  <a:lnTo>
                    <a:pt x="158296" y="47349"/>
                  </a:lnTo>
                  <a:lnTo>
                    <a:pt x="157003" y="39506"/>
                  </a:lnTo>
                  <a:lnTo>
                    <a:pt x="153802" y="31938"/>
                  </a:lnTo>
                  <a:lnTo>
                    <a:pt x="137766" y="17290"/>
                  </a:lnTo>
                  <a:lnTo>
                    <a:pt x="115042" y="5320"/>
                  </a:lnTo>
                  <a:lnTo>
                    <a:pt x="89344" y="0"/>
                  </a:lnTo>
                  <a:lnTo>
                    <a:pt x="54158" y="2595"/>
                  </a:lnTo>
                  <a:lnTo>
                    <a:pt x="35379" y="10877"/>
                  </a:lnTo>
                  <a:lnTo>
                    <a:pt x="27095" y="16361"/>
                  </a:lnTo>
                  <a:lnTo>
                    <a:pt x="14772" y="31814"/>
                  </a:lnTo>
                  <a:lnTo>
                    <a:pt x="6565" y="51549"/>
                  </a:lnTo>
                  <a:lnTo>
                    <a:pt x="3115" y="88968"/>
                  </a:lnTo>
                  <a:lnTo>
                    <a:pt x="10152" y="127351"/>
                  </a:lnTo>
                  <a:lnTo>
                    <a:pt x="20499" y="146263"/>
                  </a:lnTo>
                  <a:lnTo>
                    <a:pt x="36017" y="159348"/>
                  </a:lnTo>
                  <a:lnTo>
                    <a:pt x="45068" y="164475"/>
                  </a:lnTo>
                  <a:lnTo>
                    <a:pt x="53442" y="165553"/>
                  </a:lnTo>
                  <a:lnTo>
                    <a:pt x="94756" y="153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631709"/>
              <a:ext cx="94757" cy="150010"/>
            </a:xfrm>
            <a:custGeom>
              <a:avLst/>
              <a:gdLst/>
              <a:ahLst/>
              <a:cxnLst/>
              <a:rect l="0" t="0" r="0" b="0"/>
              <a:pathLst>
                <a:path w="94757" h="150010">
                  <a:moveTo>
                    <a:pt x="0" y="52643"/>
                  </a:moveTo>
                  <a:lnTo>
                    <a:pt x="5589" y="111260"/>
                  </a:lnTo>
                  <a:lnTo>
                    <a:pt x="15618" y="150009"/>
                  </a:lnTo>
                  <a:lnTo>
                    <a:pt x="13570" y="145050"/>
                  </a:lnTo>
                  <a:lnTo>
                    <a:pt x="2596" y="92137"/>
                  </a:lnTo>
                  <a:lnTo>
                    <a:pt x="3493" y="66686"/>
                  </a:lnTo>
                  <a:lnTo>
                    <a:pt x="17153" y="33797"/>
                  </a:lnTo>
                  <a:lnTo>
                    <a:pt x="29460" y="16581"/>
                  </a:lnTo>
                  <a:lnTo>
                    <a:pt x="52088" y="737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3932" y="630564"/>
              <a:ext cx="140058" cy="182368"/>
            </a:xfrm>
            <a:custGeom>
              <a:avLst/>
              <a:gdLst/>
              <a:ahLst/>
              <a:cxnLst/>
              <a:rect l="0" t="0" r="0" b="0"/>
              <a:pathLst>
                <a:path w="140058" h="182368">
                  <a:moveTo>
                    <a:pt x="97943" y="32731"/>
                  </a:moveTo>
                  <a:lnTo>
                    <a:pt x="68635" y="3422"/>
                  </a:lnTo>
                  <a:lnTo>
                    <a:pt x="60857" y="324"/>
                  </a:lnTo>
                  <a:lnTo>
                    <a:pt x="42856" y="0"/>
                  </a:lnTo>
                  <a:lnTo>
                    <a:pt x="26277" y="9995"/>
                  </a:lnTo>
                  <a:lnTo>
                    <a:pt x="12279" y="27305"/>
                  </a:lnTo>
                  <a:lnTo>
                    <a:pt x="2159" y="50597"/>
                  </a:lnTo>
                  <a:lnTo>
                    <a:pt x="0" y="73427"/>
                  </a:lnTo>
                  <a:lnTo>
                    <a:pt x="11173" y="134536"/>
                  </a:lnTo>
                  <a:lnTo>
                    <a:pt x="17654" y="157526"/>
                  </a:lnTo>
                  <a:lnTo>
                    <a:pt x="23360" y="166231"/>
                  </a:lnTo>
                  <a:lnTo>
                    <a:pt x="39059" y="179022"/>
                  </a:lnTo>
                  <a:lnTo>
                    <a:pt x="57734" y="182367"/>
                  </a:lnTo>
                  <a:lnTo>
                    <a:pt x="77733" y="178784"/>
                  </a:lnTo>
                  <a:lnTo>
                    <a:pt x="140057" y="148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8671" y="638970"/>
              <a:ext cx="114304" cy="163767"/>
            </a:xfrm>
            <a:custGeom>
              <a:avLst/>
              <a:gdLst/>
              <a:ahLst/>
              <a:cxnLst/>
              <a:rect l="0" t="0" r="0" b="0"/>
              <a:pathLst>
                <a:path w="114304" h="163767">
                  <a:moveTo>
                    <a:pt x="9018" y="87496"/>
                  </a:moveTo>
                  <a:lnTo>
                    <a:pt x="20196" y="76317"/>
                  </a:lnTo>
                  <a:lnTo>
                    <a:pt x="38163" y="70829"/>
                  </a:lnTo>
                  <a:lnTo>
                    <a:pt x="82235" y="61717"/>
                  </a:lnTo>
                  <a:lnTo>
                    <a:pt x="90585" y="56272"/>
                  </a:lnTo>
                  <a:lnTo>
                    <a:pt x="102981" y="40863"/>
                  </a:lnTo>
                  <a:lnTo>
                    <a:pt x="104415" y="33011"/>
                  </a:lnTo>
                  <a:lnTo>
                    <a:pt x="103032" y="25436"/>
                  </a:lnTo>
                  <a:lnTo>
                    <a:pt x="99770" y="18047"/>
                  </a:lnTo>
                  <a:lnTo>
                    <a:pt x="86787" y="6717"/>
                  </a:lnTo>
                  <a:lnTo>
                    <a:pt x="78411" y="2058"/>
                  </a:lnTo>
                  <a:lnTo>
                    <a:pt x="56627" y="0"/>
                  </a:lnTo>
                  <a:lnTo>
                    <a:pt x="33687" y="4155"/>
                  </a:lnTo>
                  <a:lnTo>
                    <a:pt x="15692" y="13801"/>
                  </a:lnTo>
                  <a:lnTo>
                    <a:pt x="9958" y="21988"/>
                  </a:lnTo>
                  <a:lnTo>
                    <a:pt x="1888" y="55868"/>
                  </a:lnTo>
                  <a:lnTo>
                    <a:pt x="0" y="82018"/>
                  </a:lnTo>
                  <a:lnTo>
                    <a:pt x="5400" y="102999"/>
                  </a:lnTo>
                  <a:lnTo>
                    <a:pt x="28429" y="148982"/>
                  </a:lnTo>
                  <a:lnTo>
                    <a:pt x="44551" y="160837"/>
                  </a:lnTo>
                  <a:lnTo>
                    <a:pt x="66534" y="163766"/>
                  </a:lnTo>
                  <a:lnTo>
                    <a:pt x="114303" y="161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7064" y="684590"/>
              <a:ext cx="128584" cy="136633"/>
            </a:xfrm>
            <a:custGeom>
              <a:avLst/>
              <a:gdLst/>
              <a:ahLst/>
              <a:cxnLst/>
              <a:rect l="0" t="0" r="0" b="0"/>
              <a:pathLst>
                <a:path w="128584" h="136633">
                  <a:moveTo>
                    <a:pt x="8552" y="31347"/>
                  </a:moveTo>
                  <a:lnTo>
                    <a:pt x="11672" y="74039"/>
                  </a:lnTo>
                  <a:lnTo>
                    <a:pt x="24171" y="126397"/>
                  </a:lnTo>
                  <a:lnTo>
                    <a:pt x="23644" y="126299"/>
                  </a:lnTo>
                  <a:lnTo>
                    <a:pt x="4694" y="72240"/>
                  </a:lnTo>
                  <a:lnTo>
                    <a:pt x="0" y="35925"/>
                  </a:lnTo>
                  <a:lnTo>
                    <a:pt x="2851" y="25040"/>
                  </a:lnTo>
                  <a:lnTo>
                    <a:pt x="15377" y="6707"/>
                  </a:lnTo>
                  <a:lnTo>
                    <a:pt x="24800" y="2053"/>
                  </a:lnTo>
                  <a:lnTo>
                    <a:pt x="47749" y="0"/>
                  </a:lnTo>
                  <a:lnTo>
                    <a:pt x="67307" y="6107"/>
                  </a:lnTo>
                  <a:lnTo>
                    <a:pt x="98927" y="29091"/>
                  </a:lnTo>
                  <a:lnTo>
                    <a:pt x="115008" y="60445"/>
                  </a:lnTo>
                  <a:lnTo>
                    <a:pt x="128583" y="103386"/>
                  </a:lnTo>
                  <a:lnTo>
                    <a:pt x="124366" y="136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3544" y="41061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19" y="60384"/>
                  </a:lnTo>
                  <a:lnTo>
                    <a:pt x="8333" y="114988"/>
                  </a:lnTo>
                  <a:lnTo>
                    <a:pt x="15684" y="174662"/>
                  </a:lnTo>
                  <a:lnTo>
                    <a:pt x="19995" y="235886"/>
                  </a:lnTo>
                  <a:lnTo>
                    <a:pt x="23966" y="291133"/>
                  </a:lnTo>
                  <a:lnTo>
                    <a:pt x="39249" y="34828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52642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90"/>
                  </a:lnTo>
                  <a:lnTo>
                    <a:pt x="118836" y="16789"/>
                  </a:lnTo>
                  <a:lnTo>
                    <a:pt x="66194" y="23334"/>
                  </a:lnTo>
                  <a:lnTo>
                    <a:pt x="32481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68580" y="894922"/>
              <a:ext cx="1179193" cy="10529"/>
            </a:xfrm>
            <a:custGeom>
              <a:avLst/>
              <a:gdLst/>
              <a:ahLst/>
              <a:cxnLst/>
              <a:rect l="0" t="0" r="0" b="0"/>
              <a:pathLst>
                <a:path w="1179193" h="10529">
                  <a:moveTo>
                    <a:pt x="1179192" y="10528"/>
                  </a:moveTo>
                  <a:lnTo>
                    <a:pt x="1130261" y="10528"/>
                  </a:lnTo>
                  <a:lnTo>
                    <a:pt x="1071130" y="4939"/>
                  </a:lnTo>
                  <a:lnTo>
                    <a:pt x="1014390" y="976"/>
                  </a:lnTo>
                  <a:lnTo>
                    <a:pt x="955002" y="193"/>
                  </a:lnTo>
                  <a:lnTo>
                    <a:pt x="904535" y="57"/>
                  </a:lnTo>
                  <a:lnTo>
                    <a:pt x="852537" y="17"/>
                  </a:lnTo>
                  <a:lnTo>
                    <a:pt x="800085" y="5"/>
                  </a:lnTo>
                  <a:lnTo>
                    <a:pt x="747499" y="1"/>
                  </a:lnTo>
                  <a:lnTo>
                    <a:pt x="694874" y="0"/>
                  </a:lnTo>
                  <a:lnTo>
                    <a:pt x="639117" y="0"/>
                  </a:lnTo>
                  <a:lnTo>
                    <a:pt x="581262" y="0"/>
                  </a:lnTo>
                  <a:lnTo>
                    <a:pt x="523955" y="0"/>
                  </a:lnTo>
                  <a:lnTo>
                    <a:pt x="468761" y="0"/>
                  </a:lnTo>
                  <a:lnTo>
                    <a:pt x="419652" y="0"/>
                  </a:lnTo>
                  <a:lnTo>
                    <a:pt x="368057" y="0"/>
                  </a:lnTo>
                  <a:lnTo>
                    <a:pt x="315724" y="3119"/>
                  </a:lnTo>
                  <a:lnTo>
                    <a:pt x="266293" y="8333"/>
                  </a:lnTo>
                  <a:lnTo>
                    <a:pt x="218892" y="9878"/>
                  </a:lnTo>
                  <a:lnTo>
                    <a:pt x="156062" y="10400"/>
                  </a:lnTo>
                  <a:lnTo>
                    <a:pt x="98591" y="10503"/>
                  </a:lnTo>
                  <a:lnTo>
                    <a:pt x="42178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37285" y="684352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6839" y="403515"/>
              <a:ext cx="284270" cy="480879"/>
            </a:xfrm>
            <a:custGeom>
              <a:avLst/>
              <a:gdLst/>
              <a:ahLst/>
              <a:cxnLst/>
              <a:rect l="0" t="0" r="0" b="0"/>
              <a:pathLst>
                <a:path w="284270" h="480879">
                  <a:moveTo>
                    <a:pt x="0" y="480878"/>
                  </a:moveTo>
                  <a:lnTo>
                    <a:pt x="0" y="422262"/>
                  </a:lnTo>
                  <a:lnTo>
                    <a:pt x="8333" y="359425"/>
                  </a:lnTo>
                  <a:lnTo>
                    <a:pt x="10095" y="299350"/>
                  </a:lnTo>
                  <a:lnTo>
                    <a:pt x="10400" y="250967"/>
                  </a:lnTo>
                  <a:lnTo>
                    <a:pt x="10490" y="199587"/>
                  </a:lnTo>
                  <a:lnTo>
                    <a:pt x="10517" y="147318"/>
                  </a:lnTo>
                  <a:lnTo>
                    <a:pt x="18932" y="85660"/>
                  </a:lnTo>
                  <a:lnTo>
                    <a:pt x="28739" y="28421"/>
                  </a:lnTo>
                  <a:lnTo>
                    <a:pt x="29688" y="14293"/>
                  </a:lnTo>
                  <a:lnTo>
                    <a:pt x="35000" y="6045"/>
                  </a:lnTo>
                  <a:lnTo>
                    <a:pt x="43220" y="1716"/>
                  </a:lnTo>
                  <a:lnTo>
                    <a:pt x="53380" y="0"/>
                  </a:lnTo>
                  <a:lnTo>
                    <a:pt x="62493" y="3535"/>
                  </a:lnTo>
                  <a:lnTo>
                    <a:pt x="78857" y="19941"/>
                  </a:lnTo>
                  <a:lnTo>
                    <a:pt x="115568" y="82025"/>
                  </a:lnTo>
                  <a:lnTo>
                    <a:pt x="143841" y="142779"/>
                  </a:lnTo>
                  <a:lnTo>
                    <a:pt x="170786" y="201530"/>
                  </a:lnTo>
                  <a:lnTo>
                    <a:pt x="197994" y="264631"/>
                  </a:lnTo>
                  <a:lnTo>
                    <a:pt x="220367" y="325323"/>
                  </a:lnTo>
                  <a:lnTo>
                    <a:pt x="240581" y="373982"/>
                  </a:lnTo>
                  <a:lnTo>
                    <a:pt x="270876" y="421785"/>
                  </a:lnTo>
                  <a:lnTo>
                    <a:pt x="284269" y="438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1" y="695724"/>
              <a:ext cx="200042" cy="20214"/>
            </a:xfrm>
            <a:custGeom>
              <a:avLst/>
              <a:gdLst/>
              <a:ahLst/>
              <a:cxnLst/>
              <a:rect l="0" t="0" r="0" b="0"/>
              <a:pathLst>
                <a:path w="200042" h="20214">
                  <a:moveTo>
                    <a:pt x="200041" y="20213"/>
                  </a:moveTo>
                  <a:lnTo>
                    <a:pt x="144996" y="3425"/>
                  </a:lnTo>
                  <a:lnTo>
                    <a:pt x="93588" y="0"/>
                  </a:lnTo>
                  <a:lnTo>
                    <a:pt x="38373" y="4912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0621" y="642238"/>
              <a:ext cx="115815" cy="214376"/>
            </a:xfrm>
            <a:custGeom>
              <a:avLst/>
              <a:gdLst/>
              <a:ahLst/>
              <a:cxnLst/>
              <a:rect l="0" t="0" r="0" b="0"/>
              <a:pathLst>
                <a:path w="115815" h="214376">
                  <a:moveTo>
                    <a:pt x="0" y="73699"/>
                  </a:moveTo>
                  <a:lnTo>
                    <a:pt x="3120" y="116391"/>
                  </a:lnTo>
                  <a:lnTo>
                    <a:pt x="9576" y="135957"/>
                  </a:lnTo>
                  <a:lnTo>
                    <a:pt x="37751" y="190511"/>
                  </a:lnTo>
                  <a:lnTo>
                    <a:pt x="46541" y="214375"/>
                  </a:lnTo>
                  <a:lnTo>
                    <a:pt x="27701" y="156843"/>
                  </a:lnTo>
                  <a:lnTo>
                    <a:pt x="13599" y="102023"/>
                  </a:lnTo>
                  <a:lnTo>
                    <a:pt x="14558" y="62204"/>
                  </a:lnTo>
                  <a:lnTo>
                    <a:pt x="16725" y="48488"/>
                  </a:lnTo>
                  <a:lnTo>
                    <a:pt x="21678" y="38175"/>
                  </a:lnTo>
                  <a:lnTo>
                    <a:pt x="36541" y="23596"/>
                  </a:lnTo>
                  <a:lnTo>
                    <a:pt x="64640" y="88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2156" y="687068"/>
              <a:ext cx="206436" cy="165741"/>
            </a:xfrm>
            <a:custGeom>
              <a:avLst/>
              <a:gdLst/>
              <a:ahLst/>
              <a:cxnLst/>
              <a:rect l="0" t="0" r="0" b="0"/>
              <a:pathLst>
                <a:path w="206436" h="165741">
                  <a:moveTo>
                    <a:pt x="143263" y="60455"/>
                  </a:moveTo>
                  <a:lnTo>
                    <a:pt x="133688" y="36408"/>
                  </a:lnTo>
                  <a:lnTo>
                    <a:pt x="123020" y="22081"/>
                  </a:lnTo>
                  <a:lnTo>
                    <a:pt x="98271" y="6451"/>
                  </a:lnTo>
                  <a:lnTo>
                    <a:pt x="63122" y="0"/>
                  </a:lnTo>
                  <a:lnTo>
                    <a:pt x="42915" y="4730"/>
                  </a:lnTo>
                  <a:lnTo>
                    <a:pt x="10878" y="26831"/>
                  </a:lnTo>
                  <a:lnTo>
                    <a:pt x="2537" y="46291"/>
                  </a:lnTo>
                  <a:lnTo>
                    <a:pt x="0" y="69368"/>
                  </a:lnTo>
                  <a:lnTo>
                    <a:pt x="10909" y="123413"/>
                  </a:lnTo>
                  <a:lnTo>
                    <a:pt x="26319" y="149559"/>
                  </a:lnTo>
                  <a:lnTo>
                    <a:pt x="34885" y="154953"/>
                  </a:lnTo>
                  <a:lnTo>
                    <a:pt x="56881" y="160946"/>
                  </a:lnTo>
                  <a:lnTo>
                    <a:pt x="66958" y="160204"/>
                  </a:lnTo>
                  <a:lnTo>
                    <a:pt x="84393" y="153141"/>
                  </a:lnTo>
                  <a:lnTo>
                    <a:pt x="96822" y="139083"/>
                  </a:lnTo>
                  <a:lnTo>
                    <a:pt x="121827" y="81020"/>
                  </a:lnTo>
                  <a:lnTo>
                    <a:pt x="125463" y="70656"/>
                  </a:lnTo>
                  <a:lnTo>
                    <a:pt x="129056" y="68425"/>
                  </a:lnTo>
                  <a:lnTo>
                    <a:pt x="132622" y="71618"/>
                  </a:lnTo>
                  <a:lnTo>
                    <a:pt x="162885" y="134808"/>
                  </a:lnTo>
                  <a:lnTo>
                    <a:pt x="178890" y="149263"/>
                  </a:lnTo>
                  <a:lnTo>
                    <a:pt x="206435" y="165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410611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18430"/>
                  </a:lnTo>
                  <a:lnTo>
                    <a:pt x="15684" y="279583"/>
                  </a:lnTo>
                  <a:lnTo>
                    <a:pt x="27231" y="341099"/>
                  </a:lnTo>
                  <a:lnTo>
                    <a:pt x="33845" y="396404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589595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52299" y="14655"/>
                  </a:lnTo>
                  <a:lnTo>
                    <a:pt x="194853" y="19793"/>
                  </a:lnTo>
                  <a:lnTo>
                    <a:pt x="137232" y="23927"/>
                  </a:lnTo>
                  <a:lnTo>
                    <a:pt x="80790" y="30073"/>
                  </a:lnTo>
                  <a:lnTo>
                    <a:pt x="19896" y="3138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32248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9160" y="71593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8931"/>
                  </a:lnTo>
                  <a:lnTo>
                    <a:pt x="16789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0217" y="61065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71140" y="703806"/>
              <a:ext cx="162084" cy="161981"/>
            </a:xfrm>
            <a:custGeom>
              <a:avLst/>
              <a:gdLst/>
              <a:ahLst/>
              <a:cxnLst/>
              <a:rect l="0" t="0" r="0" b="0"/>
              <a:pathLst>
                <a:path w="162084" h="161981">
                  <a:moveTo>
                    <a:pt x="108590" y="12131"/>
                  </a:moveTo>
                  <a:lnTo>
                    <a:pt x="91823" y="953"/>
                  </a:lnTo>
                  <a:lnTo>
                    <a:pt x="83374" y="0"/>
                  </a:lnTo>
                  <a:lnTo>
                    <a:pt x="64628" y="5180"/>
                  </a:lnTo>
                  <a:lnTo>
                    <a:pt x="39932" y="21250"/>
                  </a:lnTo>
                  <a:lnTo>
                    <a:pt x="17797" y="46419"/>
                  </a:lnTo>
                  <a:lnTo>
                    <a:pt x="2010" y="76103"/>
                  </a:lnTo>
                  <a:lnTo>
                    <a:pt x="0" y="96715"/>
                  </a:lnTo>
                  <a:lnTo>
                    <a:pt x="4176" y="117575"/>
                  </a:lnTo>
                  <a:lnTo>
                    <a:pt x="13831" y="138544"/>
                  </a:lnTo>
                  <a:lnTo>
                    <a:pt x="29040" y="153323"/>
                  </a:lnTo>
                  <a:lnTo>
                    <a:pt x="38009" y="158901"/>
                  </a:lnTo>
                  <a:lnTo>
                    <a:pt x="60453" y="161980"/>
                  </a:lnTo>
                  <a:lnTo>
                    <a:pt x="84856" y="158280"/>
                  </a:lnTo>
                  <a:lnTo>
                    <a:pt x="117156" y="143042"/>
                  </a:lnTo>
                  <a:lnTo>
                    <a:pt x="142064" y="122540"/>
                  </a:lnTo>
                  <a:lnTo>
                    <a:pt x="157003" y="104485"/>
                  </a:lnTo>
                  <a:lnTo>
                    <a:pt x="162083" y="81644"/>
                  </a:lnTo>
                  <a:lnTo>
                    <a:pt x="159271" y="57064"/>
                  </a:lnTo>
                  <a:lnTo>
                    <a:pt x="150222" y="34441"/>
                  </a:lnTo>
                  <a:lnTo>
                    <a:pt x="138402" y="18927"/>
                  </a:lnTo>
                  <a:lnTo>
                    <a:pt x="119119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5281" y="694880"/>
              <a:ext cx="261566" cy="177496"/>
            </a:xfrm>
            <a:custGeom>
              <a:avLst/>
              <a:gdLst/>
              <a:ahLst/>
              <a:cxnLst/>
              <a:rect l="0" t="0" r="0" b="0"/>
              <a:pathLst>
                <a:path w="261566" h="177496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7243" y="110935"/>
                  </a:lnTo>
                  <a:lnTo>
                    <a:pt x="34807" y="167814"/>
                  </a:lnTo>
                  <a:lnTo>
                    <a:pt x="42615" y="173877"/>
                  </a:lnTo>
                  <a:lnTo>
                    <a:pt x="51330" y="176750"/>
                  </a:lnTo>
                  <a:lnTo>
                    <a:pt x="60650" y="177495"/>
                  </a:lnTo>
                  <a:lnTo>
                    <a:pt x="69202" y="174482"/>
                  </a:lnTo>
                  <a:lnTo>
                    <a:pt x="84944" y="161776"/>
                  </a:lnTo>
                  <a:lnTo>
                    <a:pt x="101371" y="134891"/>
                  </a:lnTo>
                  <a:lnTo>
                    <a:pt x="103531" y="114934"/>
                  </a:lnTo>
                  <a:lnTo>
                    <a:pt x="102469" y="104699"/>
                  </a:lnTo>
                  <a:lnTo>
                    <a:pt x="102931" y="101385"/>
                  </a:lnTo>
                  <a:lnTo>
                    <a:pt x="104409" y="102685"/>
                  </a:lnTo>
                  <a:lnTo>
                    <a:pt x="110341" y="112318"/>
                  </a:lnTo>
                  <a:lnTo>
                    <a:pt x="147708" y="157284"/>
                  </a:lnTo>
                  <a:lnTo>
                    <a:pt x="165849" y="168560"/>
                  </a:lnTo>
                  <a:lnTo>
                    <a:pt x="175600" y="169695"/>
                  </a:lnTo>
                  <a:lnTo>
                    <a:pt x="195793" y="164718"/>
                  </a:lnTo>
                  <a:lnTo>
                    <a:pt x="221303" y="148761"/>
                  </a:lnTo>
                  <a:lnTo>
                    <a:pt x="243680" y="123626"/>
                  </a:lnTo>
                  <a:lnTo>
                    <a:pt x="259538" y="88363"/>
                  </a:lnTo>
                  <a:lnTo>
                    <a:pt x="261565" y="65009"/>
                  </a:lnTo>
                  <a:lnTo>
                    <a:pt x="25827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32193" y="74752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4044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37782" y="642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95709" y="62118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464" y="58617"/>
                  </a:lnTo>
                  <a:lnTo>
                    <a:pt x="290" y="121196"/>
                  </a:lnTo>
                  <a:lnTo>
                    <a:pt x="86" y="171351"/>
                  </a:lnTo>
                  <a:lnTo>
                    <a:pt x="17" y="2308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0953" y="71593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6"/>
                  </a:lnTo>
                  <a:lnTo>
                    <a:pt x="79555" y="434"/>
                  </a:lnTo>
                  <a:lnTo>
                    <a:pt x="1973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79938" y="568538"/>
              <a:ext cx="210570" cy="336913"/>
            </a:xfrm>
            <a:custGeom>
              <a:avLst/>
              <a:gdLst/>
              <a:ahLst/>
              <a:cxnLst/>
              <a:rect l="0" t="0" r="0" b="0"/>
              <a:pathLst>
                <a:path w="210570" h="336913">
                  <a:moveTo>
                    <a:pt x="0" y="0"/>
                  </a:moveTo>
                  <a:lnTo>
                    <a:pt x="14654" y="58617"/>
                  </a:lnTo>
                  <a:lnTo>
                    <a:pt x="28197" y="121197"/>
                  </a:lnTo>
                  <a:lnTo>
                    <a:pt x="38640" y="171351"/>
                  </a:lnTo>
                  <a:lnTo>
                    <a:pt x="49530" y="230813"/>
                  </a:lnTo>
                  <a:lnTo>
                    <a:pt x="57616" y="287618"/>
                  </a:lnTo>
                  <a:lnTo>
                    <a:pt x="61525" y="329846"/>
                  </a:lnTo>
                  <a:lnTo>
                    <a:pt x="60904" y="335711"/>
                  </a:lnTo>
                  <a:lnTo>
                    <a:pt x="59320" y="336111"/>
                  </a:lnTo>
                  <a:lnTo>
                    <a:pt x="57094" y="332869"/>
                  </a:lnTo>
                  <a:lnTo>
                    <a:pt x="53229" y="281427"/>
                  </a:lnTo>
                  <a:lnTo>
                    <a:pt x="58347" y="227556"/>
                  </a:lnTo>
                  <a:lnTo>
                    <a:pt x="67266" y="206031"/>
                  </a:lnTo>
                  <a:lnTo>
                    <a:pt x="72920" y="197016"/>
                  </a:lnTo>
                  <a:lnTo>
                    <a:pt x="81368" y="191006"/>
                  </a:lnTo>
                  <a:lnTo>
                    <a:pt x="103234" y="184327"/>
                  </a:lnTo>
                  <a:lnTo>
                    <a:pt x="125430" y="187598"/>
                  </a:lnTo>
                  <a:lnTo>
                    <a:pt x="136263" y="191746"/>
                  </a:lnTo>
                  <a:lnTo>
                    <a:pt x="154537" y="208833"/>
                  </a:lnTo>
                  <a:lnTo>
                    <a:pt x="179744" y="252341"/>
                  </a:lnTo>
                  <a:lnTo>
                    <a:pt x="203309" y="315825"/>
                  </a:lnTo>
                  <a:lnTo>
                    <a:pt x="21056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10136" y="421139"/>
            <a:ext cx="3344290" cy="481225"/>
            <a:chOff x="5310136" y="421139"/>
            <a:chExt cx="3344290" cy="481225"/>
          </a:xfrm>
        </p:grpSpPr>
        <p:sp>
          <p:nvSpPr>
            <p:cNvPr id="30" name="Freeform 29"/>
            <p:cNvSpPr/>
            <p:nvPr/>
          </p:nvSpPr>
          <p:spPr>
            <a:xfrm>
              <a:off x="5310136" y="620497"/>
              <a:ext cx="206798" cy="236873"/>
            </a:xfrm>
            <a:custGeom>
              <a:avLst/>
              <a:gdLst/>
              <a:ahLst/>
              <a:cxnLst/>
              <a:rect l="0" t="0" r="0" b="0"/>
              <a:pathLst>
                <a:path w="206798" h="236873">
                  <a:moveTo>
                    <a:pt x="164682" y="84912"/>
                  </a:moveTo>
                  <a:lnTo>
                    <a:pt x="149041" y="66931"/>
                  </a:lnTo>
                  <a:lnTo>
                    <a:pt x="124249" y="26349"/>
                  </a:lnTo>
                  <a:lnTo>
                    <a:pt x="98890" y="4519"/>
                  </a:lnTo>
                  <a:lnTo>
                    <a:pt x="89235" y="901"/>
                  </a:lnTo>
                  <a:lnTo>
                    <a:pt x="69149" y="0"/>
                  </a:lnTo>
                  <a:lnTo>
                    <a:pt x="60049" y="3738"/>
                  </a:lnTo>
                  <a:lnTo>
                    <a:pt x="43699" y="17249"/>
                  </a:lnTo>
                  <a:lnTo>
                    <a:pt x="8963" y="74913"/>
                  </a:lnTo>
                  <a:lnTo>
                    <a:pt x="0" y="111715"/>
                  </a:lnTo>
                  <a:lnTo>
                    <a:pt x="5377" y="166072"/>
                  </a:lnTo>
                  <a:lnTo>
                    <a:pt x="20824" y="218750"/>
                  </a:lnTo>
                  <a:lnTo>
                    <a:pt x="26663" y="230289"/>
                  </a:lnTo>
                  <a:lnTo>
                    <a:pt x="34065" y="235642"/>
                  </a:lnTo>
                  <a:lnTo>
                    <a:pt x="42509" y="236872"/>
                  </a:lnTo>
                  <a:lnTo>
                    <a:pt x="51648" y="235351"/>
                  </a:lnTo>
                  <a:lnTo>
                    <a:pt x="68041" y="224303"/>
                  </a:lnTo>
                  <a:lnTo>
                    <a:pt x="81956" y="207695"/>
                  </a:lnTo>
                  <a:lnTo>
                    <a:pt x="108046" y="147770"/>
                  </a:lnTo>
                  <a:lnTo>
                    <a:pt x="116576" y="116405"/>
                  </a:lnTo>
                  <a:lnTo>
                    <a:pt x="114836" y="95399"/>
                  </a:lnTo>
                  <a:lnTo>
                    <a:pt x="116244" y="91903"/>
                  </a:lnTo>
                  <a:lnTo>
                    <a:pt x="119522" y="93082"/>
                  </a:lnTo>
                  <a:lnTo>
                    <a:pt x="124047" y="97378"/>
                  </a:lnTo>
                  <a:lnTo>
                    <a:pt x="152546" y="152653"/>
                  </a:lnTo>
                  <a:lnTo>
                    <a:pt x="168647" y="164932"/>
                  </a:lnTo>
                  <a:lnTo>
                    <a:pt x="206797" y="179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2983" y="468321"/>
              <a:ext cx="329798" cy="411045"/>
            </a:xfrm>
            <a:custGeom>
              <a:avLst/>
              <a:gdLst/>
              <a:ahLst/>
              <a:cxnLst/>
              <a:rect l="0" t="0" r="0" b="0"/>
              <a:pathLst>
                <a:path w="329798" h="411045">
                  <a:moveTo>
                    <a:pt x="134561" y="279202"/>
                  </a:moveTo>
                  <a:lnTo>
                    <a:pt x="114318" y="235239"/>
                  </a:lnTo>
                  <a:lnTo>
                    <a:pt x="98658" y="221448"/>
                  </a:lnTo>
                  <a:lnTo>
                    <a:pt x="89568" y="216133"/>
                  </a:lnTo>
                  <a:lnTo>
                    <a:pt x="70110" y="213347"/>
                  </a:lnTo>
                  <a:lnTo>
                    <a:pt x="60008" y="214241"/>
                  </a:lnTo>
                  <a:lnTo>
                    <a:pt x="42544" y="224594"/>
                  </a:lnTo>
                  <a:lnTo>
                    <a:pt x="28154" y="240894"/>
                  </a:lnTo>
                  <a:lnTo>
                    <a:pt x="5486" y="290232"/>
                  </a:lnTo>
                  <a:lnTo>
                    <a:pt x="0" y="332643"/>
                  </a:lnTo>
                  <a:lnTo>
                    <a:pt x="4956" y="359105"/>
                  </a:lnTo>
                  <a:lnTo>
                    <a:pt x="20900" y="390614"/>
                  </a:lnTo>
                  <a:lnTo>
                    <a:pt x="27201" y="399100"/>
                  </a:lnTo>
                  <a:lnTo>
                    <a:pt x="36082" y="404758"/>
                  </a:lnTo>
                  <a:lnTo>
                    <a:pt x="58427" y="411044"/>
                  </a:lnTo>
                  <a:lnTo>
                    <a:pt x="68597" y="410380"/>
                  </a:lnTo>
                  <a:lnTo>
                    <a:pt x="86136" y="403404"/>
                  </a:lnTo>
                  <a:lnTo>
                    <a:pt x="98611" y="389385"/>
                  </a:lnTo>
                  <a:lnTo>
                    <a:pt x="127184" y="339292"/>
                  </a:lnTo>
                  <a:lnTo>
                    <a:pt x="144325" y="280326"/>
                  </a:lnTo>
                  <a:lnTo>
                    <a:pt x="152271" y="231182"/>
                  </a:lnTo>
                  <a:lnTo>
                    <a:pt x="154626" y="175287"/>
                  </a:lnTo>
                  <a:lnTo>
                    <a:pt x="149832" y="115176"/>
                  </a:lnTo>
                  <a:lnTo>
                    <a:pt x="137621" y="61102"/>
                  </a:lnTo>
                  <a:lnTo>
                    <a:pt x="126239" y="21687"/>
                  </a:lnTo>
                  <a:lnTo>
                    <a:pt x="114874" y="2534"/>
                  </a:lnTo>
                  <a:lnTo>
                    <a:pt x="109738" y="0"/>
                  </a:lnTo>
                  <a:lnTo>
                    <a:pt x="105144" y="1820"/>
                  </a:lnTo>
                  <a:lnTo>
                    <a:pt x="100911" y="6543"/>
                  </a:lnTo>
                  <a:lnTo>
                    <a:pt x="94955" y="41137"/>
                  </a:lnTo>
                  <a:lnTo>
                    <a:pt x="93190" y="88431"/>
                  </a:lnTo>
                  <a:lnTo>
                    <a:pt x="98256" y="139489"/>
                  </a:lnTo>
                  <a:lnTo>
                    <a:pt x="107166" y="191662"/>
                  </a:lnTo>
                  <a:lnTo>
                    <a:pt x="117215" y="244165"/>
                  </a:lnTo>
                  <a:lnTo>
                    <a:pt x="131091" y="304733"/>
                  </a:lnTo>
                  <a:lnTo>
                    <a:pt x="138088" y="329154"/>
                  </a:lnTo>
                  <a:lnTo>
                    <a:pt x="142762" y="334730"/>
                  </a:lnTo>
                  <a:lnTo>
                    <a:pt x="148217" y="336108"/>
                  </a:lnTo>
                  <a:lnTo>
                    <a:pt x="154193" y="334687"/>
                  </a:lnTo>
                  <a:lnTo>
                    <a:pt x="159347" y="330230"/>
                  </a:lnTo>
                  <a:lnTo>
                    <a:pt x="182264" y="300980"/>
                  </a:lnTo>
                  <a:lnTo>
                    <a:pt x="201386" y="287711"/>
                  </a:lnTo>
                  <a:lnTo>
                    <a:pt x="259766" y="265822"/>
                  </a:lnTo>
                  <a:lnTo>
                    <a:pt x="301622" y="250086"/>
                  </a:lnTo>
                  <a:lnTo>
                    <a:pt x="318385" y="238575"/>
                  </a:lnTo>
                  <a:lnTo>
                    <a:pt x="323791" y="229891"/>
                  </a:lnTo>
                  <a:lnTo>
                    <a:pt x="329797" y="207763"/>
                  </a:lnTo>
                  <a:lnTo>
                    <a:pt x="329059" y="197651"/>
                  </a:lnTo>
                  <a:lnTo>
                    <a:pt x="322000" y="180176"/>
                  </a:lnTo>
                  <a:lnTo>
                    <a:pt x="304825" y="167730"/>
                  </a:lnTo>
                  <a:lnTo>
                    <a:pt x="293693" y="162773"/>
                  </a:lnTo>
                  <a:lnTo>
                    <a:pt x="282763" y="161808"/>
                  </a:lnTo>
                  <a:lnTo>
                    <a:pt x="261260" y="166976"/>
                  </a:lnTo>
                  <a:lnTo>
                    <a:pt x="229423" y="183039"/>
                  </a:lnTo>
                  <a:lnTo>
                    <a:pt x="214546" y="199028"/>
                  </a:lnTo>
                  <a:lnTo>
                    <a:pt x="195464" y="237889"/>
                  </a:lnTo>
                  <a:lnTo>
                    <a:pt x="189651" y="274500"/>
                  </a:lnTo>
                  <a:lnTo>
                    <a:pt x="194530" y="298169"/>
                  </a:lnTo>
                  <a:lnTo>
                    <a:pt x="210431" y="328106"/>
                  </a:lnTo>
                  <a:lnTo>
                    <a:pt x="224433" y="343051"/>
                  </a:lnTo>
                  <a:lnTo>
                    <a:pt x="242355" y="353593"/>
                  </a:lnTo>
                  <a:lnTo>
                    <a:pt x="265138" y="355938"/>
                  </a:lnTo>
                  <a:lnTo>
                    <a:pt x="303017" y="352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80228" y="685890"/>
              <a:ext cx="162447" cy="157777"/>
            </a:xfrm>
            <a:custGeom>
              <a:avLst/>
              <a:gdLst/>
              <a:ahLst/>
              <a:cxnLst/>
              <a:rect l="0" t="0" r="0" b="0"/>
              <a:pathLst>
                <a:path w="162447" h="157777">
                  <a:moveTo>
                    <a:pt x="0" y="30047"/>
                  </a:moveTo>
                  <a:lnTo>
                    <a:pt x="3119" y="72739"/>
                  </a:lnTo>
                  <a:lnTo>
                    <a:pt x="10722" y="132116"/>
                  </a:lnTo>
                  <a:lnTo>
                    <a:pt x="15683" y="154960"/>
                  </a:lnTo>
                  <a:lnTo>
                    <a:pt x="17474" y="157776"/>
                  </a:lnTo>
                  <a:lnTo>
                    <a:pt x="18668" y="154974"/>
                  </a:lnTo>
                  <a:lnTo>
                    <a:pt x="18825" y="140552"/>
                  </a:lnTo>
                  <a:lnTo>
                    <a:pt x="11852" y="81341"/>
                  </a:lnTo>
                  <a:lnTo>
                    <a:pt x="16509" y="43296"/>
                  </a:lnTo>
                  <a:lnTo>
                    <a:pt x="30887" y="9796"/>
                  </a:lnTo>
                  <a:lnTo>
                    <a:pt x="39309" y="3678"/>
                  </a:lnTo>
                  <a:lnTo>
                    <a:pt x="61144" y="0"/>
                  </a:lnTo>
                  <a:lnTo>
                    <a:pt x="94156" y="4507"/>
                  </a:lnTo>
                  <a:lnTo>
                    <a:pt x="120575" y="18840"/>
                  </a:lnTo>
                  <a:lnTo>
                    <a:pt x="132747" y="34425"/>
                  </a:lnTo>
                  <a:lnTo>
                    <a:pt x="157566" y="93603"/>
                  </a:lnTo>
                  <a:lnTo>
                    <a:pt x="162446" y="112106"/>
                  </a:lnTo>
                  <a:lnTo>
                    <a:pt x="157927" y="135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72647" y="657428"/>
              <a:ext cx="178162" cy="169311"/>
            </a:xfrm>
            <a:custGeom>
              <a:avLst/>
              <a:gdLst/>
              <a:ahLst/>
              <a:cxnLst/>
              <a:rect l="0" t="0" r="0" b="0"/>
              <a:pathLst>
                <a:path w="178162" h="169311">
                  <a:moveTo>
                    <a:pt x="144493" y="58509"/>
                  </a:moveTo>
                  <a:lnTo>
                    <a:pt x="138903" y="36153"/>
                  </a:lnTo>
                  <a:lnTo>
                    <a:pt x="126801" y="18937"/>
                  </a:lnTo>
                  <a:lnTo>
                    <a:pt x="118660" y="11071"/>
                  </a:lnTo>
                  <a:lnTo>
                    <a:pt x="97136" y="2331"/>
                  </a:lnTo>
                  <a:lnTo>
                    <a:pt x="84846" y="0"/>
                  </a:lnTo>
                  <a:lnTo>
                    <a:pt x="61830" y="3649"/>
                  </a:lnTo>
                  <a:lnTo>
                    <a:pt x="32262" y="18858"/>
                  </a:lnTo>
                  <a:lnTo>
                    <a:pt x="17404" y="32698"/>
                  </a:lnTo>
                  <a:lnTo>
                    <a:pt x="6900" y="50547"/>
                  </a:lnTo>
                  <a:lnTo>
                    <a:pt x="0" y="91505"/>
                  </a:lnTo>
                  <a:lnTo>
                    <a:pt x="4624" y="117628"/>
                  </a:lnTo>
                  <a:lnTo>
                    <a:pt x="20382" y="148946"/>
                  </a:lnTo>
                  <a:lnTo>
                    <a:pt x="26657" y="157405"/>
                  </a:lnTo>
                  <a:lnTo>
                    <a:pt x="35520" y="163044"/>
                  </a:lnTo>
                  <a:lnTo>
                    <a:pt x="57846" y="169310"/>
                  </a:lnTo>
                  <a:lnTo>
                    <a:pt x="91134" y="167248"/>
                  </a:lnTo>
                  <a:lnTo>
                    <a:pt x="109469" y="159090"/>
                  </a:lnTo>
                  <a:lnTo>
                    <a:pt x="161839" y="114386"/>
                  </a:lnTo>
                  <a:lnTo>
                    <a:pt x="177448" y="82344"/>
                  </a:lnTo>
                  <a:lnTo>
                    <a:pt x="178161" y="70890"/>
                  </a:lnTo>
                  <a:lnTo>
                    <a:pt x="172715" y="48804"/>
                  </a:lnTo>
                  <a:lnTo>
                    <a:pt x="155022" y="16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90839" y="666423"/>
              <a:ext cx="273742" cy="154800"/>
            </a:xfrm>
            <a:custGeom>
              <a:avLst/>
              <a:gdLst/>
              <a:ahLst/>
              <a:cxnLst/>
              <a:rect l="0" t="0" r="0" b="0"/>
              <a:pathLst>
                <a:path w="273742" h="154800">
                  <a:moveTo>
                    <a:pt x="0" y="38986"/>
                  </a:moveTo>
                  <a:lnTo>
                    <a:pt x="29308" y="97603"/>
                  </a:lnTo>
                  <a:lnTo>
                    <a:pt x="43909" y="132393"/>
                  </a:lnTo>
                  <a:lnTo>
                    <a:pt x="44480" y="137522"/>
                  </a:lnTo>
                  <a:lnTo>
                    <a:pt x="42521" y="138602"/>
                  </a:lnTo>
                  <a:lnTo>
                    <a:pt x="38876" y="136982"/>
                  </a:lnTo>
                  <a:lnTo>
                    <a:pt x="31706" y="122704"/>
                  </a:lnTo>
                  <a:lnTo>
                    <a:pt x="24213" y="85238"/>
                  </a:lnTo>
                  <a:lnTo>
                    <a:pt x="25112" y="43332"/>
                  </a:lnTo>
                  <a:lnTo>
                    <a:pt x="31048" y="21030"/>
                  </a:lnTo>
                  <a:lnTo>
                    <a:pt x="41485" y="3319"/>
                  </a:lnTo>
                  <a:lnTo>
                    <a:pt x="48714" y="0"/>
                  </a:lnTo>
                  <a:lnTo>
                    <a:pt x="57042" y="127"/>
                  </a:lnTo>
                  <a:lnTo>
                    <a:pt x="66104" y="2552"/>
                  </a:lnTo>
                  <a:lnTo>
                    <a:pt x="82412" y="14604"/>
                  </a:lnTo>
                  <a:lnTo>
                    <a:pt x="117915" y="53756"/>
                  </a:lnTo>
                  <a:lnTo>
                    <a:pt x="127666" y="72456"/>
                  </a:lnTo>
                  <a:lnTo>
                    <a:pt x="130734" y="72998"/>
                  </a:lnTo>
                  <a:lnTo>
                    <a:pt x="141898" y="41198"/>
                  </a:lnTo>
                  <a:lnTo>
                    <a:pt x="147241" y="33442"/>
                  </a:lnTo>
                  <a:lnTo>
                    <a:pt x="162537" y="21704"/>
                  </a:lnTo>
                  <a:lnTo>
                    <a:pt x="171529" y="16936"/>
                  </a:lnTo>
                  <a:lnTo>
                    <a:pt x="190879" y="14758"/>
                  </a:lnTo>
                  <a:lnTo>
                    <a:pt x="200952" y="15815"/>
                  </a:lnTo>
                  <a:lnTo>
                    <a:pt x="218384" y="26348"/>
                  </a:lnTo>
                  <a:lnTo>
                    <a:pt x="241351" y="55128"/>
                  </a:lnTo>
                  <a:lnTo>
                    <a:pt x="264483" y="101186"/>
                  </a:lnTo>
                  <a:lnTo>
                    <a:pt x="273741" y="15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38280" y="68435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0722" y="9972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48808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22507" y="665234"/>
              <a:ext cx="204265" cy="155989"/>
            </a:xfrm>
            <a:custGeom>
              <a:avLst/>
              <a:gdLst/>
              <a:ahLst/>
              <a:cxnLst/>
              <a:rect l="0" t="0" r="0" b="0"/>
              <a:pathLst>
                <a:path w="204265" h="155989">
                  <a:moveTo>
                    <a:pt x="0" y="19118"/>
                  </a:moveTo>
                  <a:lnTo>
                    <a:pt x="15641" y="45504"/>
                  </a:lnTo>
                  <a:lnTo>
                    <a:pt x="26342" y="81398"/>
                  </a:lnTo>
                  <a:lnTo>
                    <a:pt x="32372" y="119330"/>
                  </a:lnTo>
                  <a:lnTo>
                    <a:pt x="42074" y="138136"/>
                  </a:lnTo>
                  <a:lnTo>
                    <a:pt x="43257" y="139407"/>
                  </a:lnTo>
                  <a:lnTo>
                    <a:pt x="36084" y="117670"/>
                  </a:lnTo>
                  <a:lnTo>
                    <a:pt x="35594" y="61635"/>
                  </a:lnTo>
                  <a:lnTo>
                    <a:pt x="41557" y="34505"/>
                  </a:lnTo>
                  <a:lnTo>
                    <a:pt x="52006" y="10749"/>
                  </a:lnTo>
                  <a:lnTo>
                    <a:pt x="61576" y="4180"/>
                  </a:lnTo>
                  <a:lnTo>
                    <a:pt x="87810" y="0"/>
                  </a:lnTo>
                  <a:lnTo>
                    <a:pt x="112726" y="5162"/>
                  </a:lnTo>
                  <a:lnTo>
                    <a:pt x="134329" y="16425"/>
                  </a:lnTo>
                  <a:lnTo>
                    <a:pt x="174679" y="62264"/>
                  </a:lnTo>
                  <a:lnTo>
                    <a:pt x="199013" y="122343"/>
                  </a:lnTo>
                  <a:lnTo>
                    <a:pt x="204264" y="141035"/>
                  </a:lnTo>
                  <a:lnTo>
                    <a:pt x="204027" y="146020"/>
                  </a:lnTo>
                  <a:lnTo>
                    <a:pt x="200042" y="155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00550" y="673064"/>
              <a:ext cx="195741" cy="146330"/>
            </a:xfrm>
            <a:custGeom>
              <a:avLst/>
              <a:gdLst/>
              <a:ahLst/>
              <a:cxnLst/>
              <a:rect l="0" t="0" r="0" b="0"/>
              <a:pathLst>
                <a:path w="195741" h="146330">
                  <a:moveTo>
                    <a:pt x="100984" y="106044"/>
                  </a:moveTo>
                  <a:lnTo>
                    <a:pt x="107049" y="73592"/>
                  </a:lnTo>
                  <a:lnTo>
                    <a:pt x="104460" y="53017"/>
                  </a:lnTo>
                  <a:lnTo>
                    <a:pt x="90835" y="21702"/>
                  </a:lnTo>
                  <a:lnTo>
                    <a:pt x="75416" y="6948"/>
                  </a:lnTo>
                  <a:lnTo>
                    <a:pt x="66391" y="1375"/>
                  </a:lnTo>
                  <a:lnTo>
                    <a:pt x="56865" y="0"/>
                  </a:lnTo>
                  <a:lnTo>
                    <a:pt x="36922" y="4711"/>
                  </a:lnTo>
                  <a:lnTo>
                    <a:pt x="19479" y="17724"/>
                  </a:lnTo>
                  <a:lnTo>
                    <a:pt x="11553" y="26107"/>
                  </a:lnTo>
                  <a:lnTo>
                    <a:pt x="2745" y="47900"/>
                  </a:lnTo>
                  <a:lnTo>
                    <a:pt x="0" y="73183"/>
                  </a:lnTo>
                  <a:lnTo>
                    <a:pt x="6201" y="112555"/>
                  </a:lnTo>
                  <a:lnTo>
                    <a:pt x="16354" y="135844"/>
                  </a:lnTo>
                  <a:lnTo>
                    <a:pt x="24677" y="142289"/>
                  </a:lnTo>
                  <a:lnTo>
                    <a:pt x="46403" y="146329"/>
                  </a:lnTo>
                  <a:lnTo>
                    <a:pt x="65417" y="141106"/>
                  </a:lnTo>
                  <a:lnTo>
                    <a:pt x="81666" y="129816"/>
                  </a:lnTo>
                  <a:lnTo>
                    <a:pt x="102798" y="103729"/>
                  </a:lnTo>
                  <a:lnTo>
                    <a:pt x="112709" y="83958"/>
                  </a:lnTo>
                  <a:lnTo>
                    <a:pt x="116989" y="81962"/>
                  </a:lnTo>
                  <a:lnTo>
                    <a:pt x="121013" y="85310"/>
                  </a:lnTo>
                  <a:lnTo>
                    <a:pt x="141465" y="118716"/>
                  </a:lnTo>
                  <a:lnTo>
                    <a:pt x="157580" y="132343"/>
                  </a:lnTo>
                  <a:lnTo>
                    <a:pt x="174100" y="139960"/>
                  </a:lnTo>
                  <a:lnTo>
                    <a:pt x="180143" y="140353"/>
                  </a:lnTo>
                  <a:lnTo>
                    <a:pt x="195740" y="137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38404" y="42113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0095" y="263953"/>
                  </a:lnTo>
                  <a:lnTo>
                    <a:pt x="11613" y="321157"/>
                  </a:lnTo>
                  <a:lnTo>
                    <a:pt x="18844" y="36434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600210"/>
              <a:ext cx="263213" cy="10443"/>
            </a:xfrm>
            <a:custGeom>
              <a:avLst/>
              <a:gdLst/>
              <a:ahLst/>
              <a:cxnLst/>
              <a:rect l="0" t="0" r="0" b="0"/>
              <a:pathLst>
                <a:path w="263213" h="10443">
                  <a:moveTo>
                    <a:pt x="263212" y="10442"/>
                  </a:moveTo>
                  <a:lnTo>
                    <a:pt x="225734" y="2109"/>
                  </a:lnTo>
                  <a:lnTo>
                    <a:pt x="174310" y="347"/>
                  </a:lnTo>
                  <a:lnTo>
                    <a:pt x="119092" y="0"/>
                  </a:lnTo>
                  <a:lnTo>
                    <a:pt x="66245" y="3050"/>
                  </a:lnTo>
                  <a:lnTo>
                    <a:pt x="32495" y="8252"/>
                  </a:lnTo>
                  <a:lnTo>
                    <a:pt x="0" y="10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98956" y="688146"/>
              <a:ext cx="156087" cy="146059"/>
            </a:xfrm>
            <a:custGeom>
              <a:avLst/>
              <a:gdLst/>
              <a:ahLst/>
              <a:cxnLst/>
              <a:rect l="0" t="0" r="0" b="0"/>
              <a:pathLst>
                <a:path w="156087" h="146059">
                  <a:moveTo>
                    <a:pt x="139490" y="38320"/>
                  </a:moveTo>
                  <a:lnTo>
                    <a:pt x="104592" y="9011"/>
                  </a:lnTo>
                  <a:lnTo>
                    <a:pt x="82255" y="1897"/>
                  </a:lnTo>
                  <a:lnTo>
                    <a:pt x="69748" y="0"/>
                  </a:lnTo>
                  <a:lnTo>
                    <a:pt x="46492" y="4131"/>
                  </a:lnTo>
                  <a:lnTo>
                    <a:pt x="35377" y="8508"/>
                  </a:lnTo>
                  <a:lnTo>
                    <a:pt x="19908" y="22731"/>
                  </a:lnTo>
                  <a:lnTo>
                    <a:pt x="445" y="60457"/>
                  </a:lnTo>
                  <a:lnTo>
                    <a:pt x="0" y="70625"/>
                  </a:lnTo>
                  <a:lnTo>
                    <a:pt x="5744" y="91282"/>
                  </a:lnTo>
                  <a:lnTo>
                    <a:pt x="27721" y="122643"/>
                  </a:lnTo>
                  <a:lnTo>
                    <a:pt x="56460" y="142983"/>
                  </a:lnTo>
                  <a:lnTo>
                    <a:pt x="79970" y="146058"/>
                  </a:lnTo>
                  <a:lnTo>
                    <a:pt x="103678" y="142356"/>
                  </a:lnTo>
                  <a:lnTo>
                    <a:pt x="130179" y="127117"/>
                  </a:lnTo>
                  <a:lnTo>
                    <a:pt x="145490" y="114440"/>
                  </a:lnTo>
                  <a:lnTo>
                    <a:pt x="153855" y="94768"/>
                  </a:lnTo>
                  <a:lnTo>
                    <a:pt x="156086" y="82971"/>
                  </a:lnTo>
                  <a:lnTo>
                    <a:pt x="152325" y="60504"/>
                  </a:lnTo>
                  <a:lnTo>
                    <a:pt x="142855" y="41161"/>
                  </a:lnTo>
                  <a:lnTo>
                    <a:pt x="118432" y="17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01616" y="660446"/>
              <a:ext cx="136872" cy="164286"/>
            </a:xfrm>
            <a:custGeom>
              <a:avLst/>
              <a:gdLst/>
              <a:ahLst/>
              <a:cxnLst/>
              <a:rect l="0" t="0" r="0" b="0"/>
              <a:pathLst>
                <a:path w="136872" h="164286">
                  <a:moveTo>
                    <a:pt x="0" y="76548"/>
                  </a:moveTo>
                  <a:lnTo>
                    <a:pt x="15641" y="94529"/>
                  </a:lnTo>
                  <a:lnTo>
                    <a:pt x="50336" y="152879"/>
                  </a:lnTo>
                  <a:lnTo>
                    <a:pt x="54615" y="162531"/>
                  </a:lnTo>
                  <a:lnTo>
                    <a:pt x="56297" y="164285"/>
                  </a:lnTo>
                  <a:lnTo>
                    <a:pt x="53075" y="145568"/>
                  </a:lnTo>
                  <a:lnTo>
                    <a:pt x="32611" y="91400"/>
                  </a:lnTo>
                  <a:lnTo>
                    <a:pt x="24480" y="51183"/>
                  </a:lnTo>
                  <a:lnTo>
                    <a:pt x="28817" y="29790"/>
                  </a:lnTo>
                  <a:lnTo>
                    <a:pt x="33249" y="20810"/>
                  </a:lnTo>
                  <a:lnTo>
                    <a:pt x="50652" y="7712"/>
                  </a:lnTo>
                  <a:lnTo>
                    <a:pt x="61845" y="2581"/>
                  </a:lnTo>
                  <a:lnTo>
                    <a:pt x="86758" y="0"/>
                  </a:lnTo>
                  <a:lnTo>
                    <a:pt x="136871" y="2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82577" y="704697"/>
              <a:ext cx="199010" cy="197667"/>
            </a:xfrm>
            <a:custGeom>
              <a:avLst/>
              <a:gdLst/>
              <a:ahLst/>
              <a:cxnLst/>
              <a:rect l="0" t="0" r="0" b="0"/>
              <a:pathLst>
                <a:path w="199010" h="197667">
                  <a:moveTo>
                    <a:pt x="129692" y="42826"/>
                  </a:moveTo>
                  <a:lnTo>
                    <a:pt x="120117" y="18779"/>
                  </a:lnTo>
                  <a:lnTo>
                    <a:pt x="109449" y="4452"/>
                  </a:lnTo>
                  <a:lnTo>
                    <a:pt x="102159" y="866"/>
                  </a:lnTo>
                  <a:lnTo>
                    <a:pt x="84700" y="0"/>
                  </a:lnTo>
                  <a:lnTo>
                    <a:pt x="68362" y="6635"/>
                  </a:lnTo>
                  <a:lnTo>
                    <a:pt x="38809" y="29958"/>
                  </a:lnTo>
                  <a:lnTo>
                    <a:pt x="11611" y="65500"/>
                  </a:lnTo>
                  <a:lnTo>
                    <a:pt x="1952" y="85659"/>
                  </a:lnTo>
                  <a:lnTo>
                    <a:pt x="0" y="106316"/>
                  </a:lnTo>
                  <a:lnTo>
                    <a:pt x="8278" y="148174"/>
                  </a:lnTo>
                  <a:lnTo>
                    <a:pt x="23398" y="174126"/>
                  </a:lnTo>
                  <a:lnTo>
                    <a:pt x="42286" y="186189"/>
                  </a:lnTo>
                  <a:lnTo>
                    <a:pt x="66278" y="194280"/>
                  </a:lnTo>
                  <a:lnTo>
                    <a:pt x="104924" y="197666"/>
                  </a:lnTo>
                  <a:lnTo>
                    <a:pt x="160789" y="185847"/>
                  </a:lnTo>
                  <a:lnTo>
                    <a:pt x="178998" y="173071"/>
                  </a:lnTo>
                  <a:lnTo>
                    <a:pt x="187130" y="164751"/>
                  </a:lnTo>
                  <a:lnTo>
                    <a:pt x="196164" y="143028"/>
                  </a:lnTo>
                  <a:lnTo>
                    <a:pt x="199009" y="118946"/>
                  </a:lnTo>
                  <a:lnTo>
                    <a:pt x="196375" y="96544"/>
                  </a:lnTo>
                  <a:lnTo>
                    <a:pt x="177916" y="55907"/>
                  </a:lnTo>
                  <a:lnTo>
                    <a:pt x="161278" y="32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89790" y="512252"/>
              <a:ext cx="164636" cy="382671"/>
            </a:xfrm>
            <a:custGeom>
              <a:avLst/>
              <a:gdLst/>
              <a:ahLst/>
              <a:cxnLst/>
              <a:rect l="0" t="0" r="0" b="0"/>
              <a:pathLst>
                <a:path w="164636" h="382671">
                  <a:moveTo>
                    <a:pt x="90935" y="382670"/>
                  </a:moveTo>
                  <a:lnTo>
                    <a:pt x="76281" y="324053"/>
                  </a:lnTo>
                  <a:lnTo>
                    <a:pt x="62737" y="263813"/>
                  </a:lnTo>
                  <a:lnTo>
                    <a:pt x="45296" y="204671"/>
                  </a:lnTo>
                  <a:lnTo>
                    <a:pt x="22865" y="144955"/>
                  </a:lnTo>
                  <a:lnTo>
                    <a:pt x="5126" y="95297"/>
                  </a:lnTo>
                  <a:lnTo>
                    <a:pt x="0" y="50428"/>
                  </a:lnTo>
                  <a:lnTo>
                    <a:pt x="2946" y="21707"/>
                  </a:lnTo>
                  <a:lnTo>
                    <a:pt x="8879" y="12176"/>
                  </a:lnTo>
                  <a:lnTo>
                    <a:pt x="17513" y="5823"/>
                  </a:lnTo>
                  <a:lnTo>
                    <a:pt x="27949" y="1587"/>
                  </a:lnTo>
                  <a:lnTo>
                    <a:pt x="52023" y="0"/>
                  </a:lnTo>
                  <a:lnTo>
                    <a:pt x="105606" y="8513"/>
                  </a:lnTo>
                  <a:lnTo>
                    <a:pt x="164635" y="14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22798" y="709872"/>
              <a:ext cx="210571" cy="6066"/>
            </a:xfrm>
            <a:custGeom>
              <a:avLst/>
              <a:gdLst/>
              <a:ahLst/>
              <a:cxnLst/>
              <a:rect l="0" t="0" r="0" b="0"/>
              <a:pathLst>
                <a:path w="210571" h="6066">
                  <a:moveTo>
                    <a:pt x="210570" y="6065"/>
                  </a:moveTo>
                  <a:lnTo>
                    <a:pt x="151953" y="6065"/>
                  </a:lnTo>
                  <a:lnTo>
                    <a:pt x="89373" y="0"/>
                  </a:lnTo>
                  <a:lnTo>
                    <a:pt x="30045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598860" y="4447237"/>
            <a:ext cx="1373862" cy="397278"/>
            <a:chOff x="1598860" y="4447237"/>
            <a:chExt cx="1373862" cy="397278"/>
          </a:xfrm>
        </p:grpSpPr>
        <p:sp>
          <p:nvSpPr>
            <p:cNvPr id="47" name="Freeform 46"/>
            <p:cNvSpPr/>
            <p:nvPr/>
          </p:nvSpPr>
          <p:spPr>
            <a:xfrm>
              <a:off x="1598860" y="4489351"/>
              <a:ext cx="215727" cy="340535"/>
            </a:xfrm>
            <a:custGeom>
              <a:avLst/>
              <a:gdLst/>
              <a:ahLst/>
              <a:cxnLst/>
              <a:rect l="0" t="0" r="0" b="0"/>
              <a:pathLst>
                <a:path w="215727" h="340535">
                  <a:moveTo>
                    <a:pt x="5156" y="0"/>
                  </a:moveTo>
                  <a:lnTo>
                    <a:pt x="13489" y="37478"/>
                  </a:lnTo>
                  <a:lnTo>
                    <a:pt x="15251" y="94491"/>
                  </a:lnTo>
                  <a:lnTo>
                    <a:pt x="15556" y="144851"/>
                  </a:lnTo>
                  <a:lnTo>
                    <a:pt x="15646" y="196817"/>
                  </a:lnTo>
                  <a:lnTo>
                    <a:pt x="8441" y="258373"/>
                  </a:lnTo>
                  <a:lnTo>
                    <a:pt x="2686" y="312472"/>
                  </a:lnTo>
                  <a:lnTo>
                    <a:pt x="0" y="324129"/>
                  </a:lnTo>
                  <a:lnTo>
                    <a:pt x="2888" y="331899"/>
                  </a:lnTo>
                  <a:lnTo>
                    <a:pt x="9493" y="337079"/>
                  </a:lnTo>
                  <a:lnTo>
                    <a:pt x="18576" y="340534"/>
                  </a:lnTo>
                  <a:lnTo>
                    <a:pt x="28141" y="340496"/>
                  </a:lnTo>
                  <a:lnTo>
                    <a:pt x="84699" y="323115"/>
                  </a:lnTo>
                  <a:lnTo>
                    <a:pt x="138978" y="317289"/>
                  </a:lnTo>
                  <a:lnTo>
                    <a:pt x="188521" y="316138"/>
                  </a:lnTo>
                  <a:lnTo>
                    <a:pt x="21572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67187" y="460516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46130" y="4447237"/>
              <a:ext cx="189514" cy="42114"/>
            </a:xfrm>
            <a:custGeom>
              <a:avLst/>
              <a:gdLst/>
              <a:ahLst/>
              <a:cxnLst/>
              <a:rect l="0" t="0" r="0" b="0"/>
              <a:pathLst>
                <a:path w="189514" h="42114">
                  <a:moveTo>
                    <a:pt x="189513" y="0"/>
                  </a:moveTo>
                  <a:lnTo>
                    <a:pt x="152035" y="8333"/>
                  </a:lnTo>
                  <a:lnTo>
                    <a:pt x="127233" y="11892"/>
                  </a:lnTo>
                  <a:lnTo>
                    <a:pt x="73182" y="30121"/>
                  </a:lnTo>
                  <a:lnTo>
                    <a:pt x="34552" y="3856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19871" y="4657807"/>
              <a:ext cx="115815" cy="147399"/>
            </a:xfrm>
            <a:custGeom>
              <a:avLst/>
              <a:gdLst/>
              <a:ahLst/>
              <a:cxnLst/>
              <a:rect l="0" t="0" r="0" b="0"/>
              <a:pathLst>
                <a:path w="115815" h="147399">
                  <a:moveTo>
                    <a:pt x="115814" y="0"/>
                  </a:moveTo>
                  <a:lnTo>
                    <a:pt x="99003" y="19150"/>
                  </a:lnTo>
                  <a:lnTo>
                    <a:pt x="59418" y="76671"/>
                  </a:lnTo>
                  <a:lnTo>
                    <a:pt x="13634" y="133000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09343" y="4668335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63333" y="63334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93612" y="45946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04141" y="475256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51225" y="4485943"/>
              <a:ext cx="321497" cy="358572"/>
            </a:xfrm>
            <a:custGeom>
              <a:avLst/>
              <a:gdLst/>
              <a:ahLst/>
              <a:cxnLst/>
              <a:rect l="0" t="0" r="0" b="0"/>
              <a:pathLst>
                <a:path w="321497" h="358572">
                  <a:moveTo>
                    <a:pt x="47755" y="3408"/>
                  </a:moveTo>
                  <a:lnTo>
                    <a:pt x="32114" y="21388"/>
                  </a:lnTo>
                  <a:lnTo>
                    <a:pt x="7322" y="61971"/>
                  </a:lnTo>
                  <a:lnTo>
                    <a:pt x="4422" y="63507"/>
                  </a:lnTo>
                  <a:lnTo>
                    <a:pt x="3658" y="61022"/>
                  </a:lnTo>
                  <a:lnTo>
                    <a:pt x="4319" y="55855"/>
                  </a:lnTo>
                  <a:lnTo>
                    <a:pt x="14412" y="43875"/>
                  </a:lnTo>
                  <a:lnTo>
                    <a:pt x="59439" y="11380"/>
                  </a:lnTo>
                  <a:lnTo>
                    <a:pt x="79854" y="1881"/>
                  </a:lnTo>
                  <a:lnTo>
                    <a:pt x="100626" y="0"/>
                  </a:lnTo>
                  <a:lnTo>
                    <a:pt x="121556" y="4233"/>
                  </a:lnTo>
                  <a:lnTo>
                    <a:pt x="151900" y="19770"/>
                  </a:lnTo>
                  <a:lnTo>
                    <a:pt x="168521" y="32517"/>
                  </a:lnTo>
                  <a:lnTo>
                    <a:pt x="185443" y="58436"/>
                  </a:lnTo>
                  <a:lnTo>
                    <a:pt x="208956" y="119430"/>
                  </a:lnTo>
                  <a:lnTo>
                    <a:pt x="209867" y="140371"/>
                  </a:lnTo>
                  <a:lnTo>
                    <a:pt x="200920" y="193589"/>
                  </a:lnTo>
                  <a:lnTo>
                    <a:pt x="186718" y="252021"/>
                  </a:lnTo>
                  <a:lnTo>
                    <a:pt x="162595" y="302384"/>
                  </a:lnTo>
                  <a:lnTo>
                    <a:pt x="135300" y="335556"/>
                  </a:lnTo>
                  <a:lnTo>
                    <a:pt x="108789" y="351906"/>
                  </a:lnTo>
                  <a:lnTo>
                    <a:pt x="73118" y="358571"/>
                  </a:lnTo>
                  <a:lnTo>
                    <a:pt x="38502" y="354956"/>
                  </a:lnTo>
                  <a:lnTo>
                    <a:pt x="19856" y="346435"/>
                  </a:lnTo>
                  <a:lnTo>
                    <a:pt x="11608" y="340887"/>
                  </a:lnTo>
                  <a:lnTo>
                    <a:pt x="6110" y="332509"/>
                  </a:lnTo>
                  <a:lnTo>
                    <a:pt x="0" y="310722"/>
                  </a:lnTo>
                  <a:lnTo>
                    <a:pt x="2150" y="277738"/>
                  </a:lnTo>
                  <a:lnTo>
                    <a:pt x="13448" y="259473"/>
                  </a:lnTo>
                  <a:lnTo>
                    <a:pt x="21374" y="251327"/>
                  </a:lnTo>
                  <a:lnTo>
                    <a:pt x="42659" y="242276"/>
                  </a:lnTo>
                  <a:lnTo>
                    <a:pt x="67717" y="239423"/>
                  </a:lnTo>
                  <a:lnTo>
                    <a:pt x="121931" y="247123"/>
                  </a:lnTo>
                  <a:lnTo>
                    <a:pt x="183290" y="259909"/>
                  </a:lnTo>
                  <a:lnTo>
                    <a:pt x="243330" y="272530"/>
                  </a:lnTo>
                  <a:lnTo>
                    <a:pt x="294011" y="276236"/>
                  </a:lnTo>
                  <a:lnTo>
                    <a:pt x="321496" y="277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992397" y="4505252"/>
            <a:ext cx="1085817" cy="345097"/>
            <a:chOff x="2992397" y="4505252"/>
            <a:chExt cx="1085817" cy="345097"/>
          </a:xfrm>
        </p:grpSpPr>
        <p:sp>
          <p:nvSpPr>
            <p:cNvPr id="56" name="Freeform 55"/>
            <p:cNvSpPr/>
            <p:nvPr/>
          </p:nvSpPr>
          <p:spPr>
            <a:xfrm>
              <a:off x="2992397" y="4505252"/>
              <a:ext cx="215942" cy="303049"/>
            </a:xfrm>
            <a:custGeom>
              <a:avLst/>
              <a:gdLst/>
              <a:ahLst/>
              <a:cxnLst/>
              <a:rect l="0" t="0" r="0" b="0"/>
              <a:pathLst>
                <a:path w="215942" h="303049">
                  <a:moveTo>
                    <a:pt x="127723" y="15684"/>
                  </a:moveTo>
                  <a:lnTo>
                    <a:pt x="78792" y="7351"/>
                  </a:lnTo>
                  <a:lnTo>
                    <a:pt x="25251" y="0"/>
                  </a:lnTo>
                  <a:lnTo>
                    <a:pt x="16124" y="1719"/>
                  </a:lnTo>
                  <a:lnTo>
                    <a:pt x="8870" y="6374"/>
                  </a:lnTo>
                  <a:lnTo>
                    <a:pt x="2864" y="12987"/>
                  </a:lnTo>
                  <a:lnTo>
                    <a:pt x="30" y="20905"/>
                  </a:lnTo>
                  <a:lnTo>
                    <a:pt x="0" y="39062"/>
                  </a:lnTo>
                  <a:lnTo>
                    <a:pt x="9532" y="92809"/>
                  </a:lnTo>
                  <a:lnTo>
                    <a:pt x="10325" y="105705"/>
                  </a:lnTo>
                  <a:lnTo>
                    <a:pt x="12023" y="110793"/>
                  </a:lnTo>
                  <a:lnTo>
                    <a:pt x="14325" y="110676"/>
                  </a:lnTo>
                  <a:lnTo>
                    <a:pt x="17029" y="107088"/>
                  </a:lnTo>
                  <a:lnTo>
                    <a:pt x="37603" y="96450"/>
                  </a:lnTo>
                  <a:lnTo>
                    <a:pt x="71515" y="91477"/>
                  </a:lnTo>
                  <a:lnTo>
                    <a:pt x="127253" y="101112"/>
                  </a:lnTo>
                  <a:lnTo>
                    <a:pt x="147401" y="108634"/>
                  </a:lnTo>
                  <a:lnTo>
                    <a:pt x="186741" y="139204"/>
                  </a:lnTo>
                  <a:lnTo>
                    <a:pt x="202661" y="165366"/>
                  </a:lnTo>
                  <a:lnTo>
                    <a:pt x="214787" y="195345"/>
                  </a:lnTo>
                  <a:lnTo>
                    <a:pt x="215941" y="216027"/>
                  </a:lnTo>
                  <a:lnTo>
                    <a:pt x="211384" y="236916"/>
                  </a:lnTo>
                  <a:lnTo>
                    <a:pt x="201561" y="257899"/>
                  </a:lnTo>
                  <a:lnTo>
                    <a:pt x="177287" y="283854"/>
                  </a:lnTo>
                  <a:lnTo>
                    <a:pt x="147868" y="300773"/>
                  </a:lnTo>
                  <a:lnTo>
                    <a:pt x="127317" y="303048"/>
                  </a:lnTo>
                  <a:lnTo>
                    <a:pt x="106486" y="298989"/>
                  </a:lnTo>
                  <a:lnTo>
                    <a:pt x="76197" y="283551"/>
                  </a:lnTo>
                  <a:lnTo>
                    <a:pt x="47528" y="263612"/>
                  </a:lnTo>
                  <a:lnTo>
                    <a:pt x="32966" y="257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18084" y="4520936"/>
              <a:ext cx="88715" cy="83182"/>
            </a:xfrm>
            <a:custGeom>
              <a:avLst/>
              <a:gdLst/>
              <a:ahLst/>
              <a:cxnLst/>
              <a:rect l="0" t="0" r="0" b="0"/>
              <a:pathLst>
                <a:path w="88715" h="83182">
                  <a:moveTo>
                    <a:pt x="54720" y="0"/>
                  </a:moveTo>
                  <a:lnTo>
                    <a:pt x="30673" y="9575"/>
                  </a:lnTo>
                  <a:lnTo>
                    <a:pt x="16346" y="20244"/>
                  </a:lnTo>
                  <a:lnTo>
                    <a:pt x="716" y="44993"/>
                  </a:lnTo>
                  <a:lnTo>
                    <a:pt x="0" y="54562"/>
                  </a:lnTo>
                  <a:lnTo>
                    <a:pt x="5443" y="74552"/>
                  </a:lnTo>
                  <a:lnTo>
                    <a:pt x="12510" y="80118"/>
                  </a:lnTo>
                  <a:lnTo>
                    <a:pt x="32840" y="83181"/>
                  </a:lnTo>
                  <a:lnTo>
                    <a:pt x="65005" y="78329"/>
                  </a:lnTo>
                  <a:lnTo>
                    <a:pt x="73275" y="73276"/>
                  </a:lnTo>
                  <a:lnTo>
                    <a:pt x="85583" y="58303"/>
                  </a:lnTo>
                  <a:lnTo>
                    <a:pt x="88714" y="39951"/>
                  </a:lnTo>
                  <a:lnTo>
                    <a:pt x="86206" y="23605"/>
                  </a:lnTo>
                  <a:lnTo>
                    <a:pt x="83899" y="19246"/>
                  </a:lnTo>
                  <a:lnTo>
                    <a:pt x="7577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83332" y="4531465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98831" y="53875"/>
                  </a:lnTo>
                  <a:lnTo>
                    <a:pt x="77259" y="115921"/>
                  </a:lnTo>
                  <a:lnTo>
                    <a:pt x="48921" y="178993"/>
                  </a:lnTo>
                  <a:lnTo>
                    <a:pt x="23687" y="24215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61693" y="4763092"/>
              <a:ext cx="112905" cy="87257"/>
            </a:xfrm>
            <a:custGeom>
              <a:avLst/>
              <a:gdLst/>
              <a:ahLst/>
              <a:cxnLst/>
              <a:rect l="0" t="0" r="0" b="0"/>
              <a:pathLst>
                <a:path w="112905" h="87257">
                  <a:moveTo>
                    <a:pt x="58510" y="0"/>
                  </a:moveTo>
                  <a:lnTo>
                    <a:pt x="36153" y="0"/>
                  </a:lnTo>
                  <a:lnTo>
                    <a:pt x="18938" y="6239"/>
                  </a:lnTo>
                  <a:lnTo>
                    <a:pt x="11072" y="11178"/>
                  </a:lnTo>
                  <a:lnTo>
                    <a:pt x="5827" y="19150"/>
                  </a:lnTo>
                  <a:lnTo>
                    <a:pt x="0" y="40486"/>
                  </a:lnTo>
                  <a:lnTo>
                    <a:pt x="1956" y="50387"/>
                  </a:lnTo>
                  <a:lnTo>
                    <a:pt x="13488" y="67628"/>
                  </a:lnTo>
                  <a:lnTo>
                    <a:pt x="39711" y="84898"/>
                  </a:lnTo>
                  <a:lnTo>
                    <a:pt x="59513" y="87256"/>
                  </a:lnTo>
                  <a:lnTo>
                    <a:pt x="78843" y="83233"/>
                  </a:lnTo>
                  <a:lnTo>
                    <a:pt x="95233" y="73647"/>
                  </a:lnTo>
                  <a:lnTo>
                    <a:pt x="107197" y="58468"/>
                  </a:lnTo>
                  <a:lnTo>
                    <a:pt x="112025" y="49508"/>
                  </a:lnTo>
                  <a:lnTo>
                    <a:pt x="112904" y="41193"/>
                  </a:lnTo>
                  <a:lnTo>
                    <a:pt x="107641" y="25717"/>
                  </a:lnTo>
                  <a:lnTo>
                    <a:pt x="97503" y="14159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30814" y="459463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4106" y="11178"/>
                  </a:lnTo>
                  <a:lnTo>
                    <a:pt x="64798" y="23720"/>
                  </a:lnTo>
                  <a:lnTo>
                    <a:pt x="11768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72928" y="4678864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50240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383540" y="4076156"/>
            <a:ext cx="1895130" cy="760636"/>
            <a:chOff x="4383540" y="4076156"/>
            <a:chExt cx="1895130" cy="760636"/>
          </a:xfrm>
        </p:grpSpPr>
        <p:sp>
          <p:nvSpPr>
            <p:cNvPr id="63" name="Freeform 62"/>
            <p:cNvSpPr/>
            <p:nvPr/>
          </p:nvSpPr>
          <p:spPr>
            <a:xfrm>
              <a:off x="4539292" y="4076156"/>
              <a:ext cx="254860" cy="315542"/>
            </a:xfrm>
            <a:custGeom>
              <a:avLst/>
              <a:gdLst/>
              <a:ahLst/>
              <a:cxnLst/>
              <a:rect l="0" t="0" r="0" b="0"/>
              <a:pathLst>
                <a:path w="254860" h="315542">
                  <a:moveTo>
                    <a:pt x="33761" y="2583"/>
                  </a:moveTo>
                  <a:lnTo>
                    <a:pt x="14632" y="56458"/>
                  </a:lnTo>
                  <a:lnTo>
                    <a:pt x="667" y="80157"/>
                  </a:lnTo>
                  <a:lnTo>
                    <a:pt x="0" y="78866"/>
                  </a:lnTo>
                  <a:lnTo>
                    <a:pt x="7335" y="51577"/>
                  </a:lnTo>
                  <a:lnTo>
                    <a:pt x="22291" y="22559"/>
                  </a:lnTo>
                  <a:lnTo>
                    <a:pt x="38022" y="8342"/>
                  </a:lnTo>
                  <a:lnTo>
                    <a:pt x="47130" y="2913"/>
                  </a:lnTo>
                  <a:lnTo>
                    <a:pt x="69728" y="0"/>
                  </a:lnTo>
                  <a:lnTo>
                    <a:pt x="94200" y="3775"/>
                  </a:lnTo>
                  <a:lnTo>
                    <a:pt x="126538" y="19054"/>
                  </a:lnTo>
                  <a:lnTo>
                    <a:pt x="143625" y="31740"/>
                  </a:lnTo>
                  <a:lnTo>
                    <a:pt x="155898" y="51417"/>
                  </a:lnTo>
                  <a:lnTo>
                    <a:pt x="173310" y="102176"/>
                  </a:lnTo>
                  <a:lnTo>
                    <a:pt x="178439" y="164499"/>
                  </a:lnTo>
                  <a:lnTo>
                    <a:pt x="169400" y="219963"/>
                  </a:lnTo>
                  <a:lnTo>
                    <a:pt x="156618" y="254166"/>
                  </a:lnTo>
                  <a:lnTo>
                    <a:pt x="131338" y="291575"/>
                  </a:lnTo>
                  <a:lnTo>
                    <a:pt x="105176" y="308659"/>
                  </a:lnTo>
                  <a:lnTo>
                    <a:pt x="69609" y="315541"/>
                  </a:lnTo>
                  <a:lnTo>
                    <a:pt x="59999" y="312997"/>
                  </a:lnTo>
                  <a:lnTo>
                    <a:pt x="52423" y="307792"/>
                  </a:lnTo>
                  <a:lnTo>
                    <a:pt x="46202" y="300812"/>
                  </a:lnTo>
                  <a:lnTo>
                    <a:pt x="44394" y="292650"/>
                  </a:lnTo>
                  <a:lnTo>
                    <a:pt x="48625" y="274221"/>
                  </a:lnTo>
                  <a:lnTo>
                    <a:pt x="54199" y="266733"/>
                  </a:lnTo>
                  <a:lnTo>
                    <a:pt x="69751" y="255294"/>
                  </a:lnTo>
                  <a:lnTo>
                    <a:pt x="103826" y="247866"/>
                  </a:lnTo>
                  <a:lnTo>
                    <a:pt x="157262" y="246526"/>
                  </a:lnTo>
                  <a:lnTo>
                    <a:pt x="209758" y="256314"/>
                  </a:lnTo>
                  <a:lnTo>
                    <a:pt x="230135" y="260411"/>
                  </a:lnTo>
                  <a:lnTo>
                    <a:pt x="254859" y="255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21361" y="4078739"/>
              <a:ext cx="242131" cy="309749"/>
            </a:xfrm>
            <a:custGeom>
              <a:avLst/>
              <a:gdLst/>
              <a:ahLst/>
              <a:cxnLst/>
              <a:rect l="0" t="0" r="0" b="0"/>
              <a:pathLst>
                <a:path w="242131" h="309749">
                  <a:moveTo>
                    <a:pt x="183360" y="0"/>
                  </a:moveTo>
                  <a:lnTo>
                    <a:pt x="121079" y="16789"/>
                  </a:lnTo>
                  <a:lnTo>
                    <a:pt x="67029" y="20214"/>
                  </a:lnTo>
                  <a:lnTo>
                    <a:pt x="16882" y="26480"/>
                  </a:lnTo>
                  <a:lnTo>
                    <a:pt x="9203" y="32861"/>
                  </a:lnTo>
                  <a:lnTo>
                    <a:pt x="672" y="52430"/>
                  </a:lnTo>
                  <a:lnTo>
                    <a:pt x="0" y="73605"/>
                  </a:lnTo>
                  <a:lnTo>
                    <a:pt x="15444" y="136863"/>
                  </a:lnTo>
                  <a:lnTo>
                    <a:pt x="18774" y="147394"/>
                  </a:lnTo>
                  <a:lnTo>
                    <a:pt x="23333" y="152075"/>
                  </a:lnTo>
                  <a:lnTo>
                    <a:pt x="28712" y="152856"/>
                  </a:lnTo>
                  <a:lnTo>
                    <a:pt x="50581" y="142777"/>
                  </a:lnTo>
                  <a:lnTo>
                    <a:pt x="59746" y="137299"/>
                  </a:lnTo>
                  <a:lnTo>
                    <a:pt x="115312" y="128506"/>
                  </a:lnTo>
                  <a:lnTo>
                    <a:pt x="157218" y="129323"/>
                  </a:lnTo>
                  <a:lnTo>
                    <a:pt x="191212" y="143343"/>
                  </a:lnTo>
                  <a:lnTo>
                    <a:pt x="216622" y="163485"/>
                  </a:lnTo>
                  <a:lnTo>
                    <a:pt x="231679" y="181455"/>
                  </a:lnTo>
                  <a:lnTo>
                    <a:pt x="239930" y="204259"/>
                  </a:lnTo>
                  <a:lnTo>
                    <a:pt x="242130" y="216891"/>
                  </a:lnTo>
                  <a:lnTo>
                    <a:pt x="238336" y="240286"/>
                  </a:lnTo>
                  <a:lnTo>
                    <a:pt x="234049" y="251438"/>
                  </a:lnTo>
                  <a:lnTo>
                    <a:pt x="219926" y="266948"/>
                  </a:lnTo>
                  <a:lnTo>
                    <a:pt x="170931" y="296460"/>
                  </a:lnTo>
                  <a:lnTo>
                    <a:pt x="111027" y="309748"/>
                  </a:lnTo>
                  <a:lnTo>
                    <a:pt x="55104" y="306718"/>
                  </a:lnTo>
                  <a:lnTo>
                    <a:pt x="3596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83540" y="4441566"/>
              <a:ext cx="810695" cy="24584"/>
            </a:xfrm>
            <a:custGeom>
              <a:avLst/>
              <a:gdLst/>
              <a:ahLst/>
              <a:cxnLst/>
              <a:rect l="0" t="0" r="0" b="0"/>
              <a:pathLst>
                <a:path w="810695" h="24584">
                  <a:moveTo>
                    <a:pt x="810694" y="5671"/>
                  </a:moveTo>
                  <a:lnTo>
                    <a:pt x="793926" y="82"/>
                  </a:lnTo>
                  <a:lnTo>
                    <a:pt x="776335" y="458"/>
                  </a:lnTo>
                  <a:lnTo>
                    <a:pt x="756819" y="2184"/>
                  </a:lnTo>
                  <a:lnTo>
                    <a:pt x="712574" y="0"/>
                  </a:lnTo>
                  <a:lnTo>
                    <a:pt x="659121" y="4550"/>
                  </a:lnTo>
                  <a:lnTo>
                    <a:pt x="602332" y="6619"/>
                  </a:lnTo>
                  <a:lnTo>
                    <a:pt x="553075" y="12841"/>
                  </a:lnTo>
                  <a:lnTo>
                    <a:pt x="501436" y="15204"/>
                  </a:lnTo>
                  <a:lnTo>
                    <a:pt x="449090" y="15905"/>
                  </a:lnTo>
                  <a:lnTo>
                    <a:pt x="396536" y="16112"/>
                  </a:lnTo>
                  <a:lnTo>
                    <a:pt x="343919" y="16174"/>
                  </a:lnTo>
                  <a:lnTo>
                    <a:pt x="292455" y="16192"/>
                  </a:lnTo>
                  <a:lnTo>
                    <a:pt x="229431" y="16198"/>
                  </a:lnTo>
                  <a:lnTo>
                    <a:pt x="166592" y="21789"/>
                  </a:lnTo>
                  <a:lnTo>
                    <a:pt x="110289" y="24583"/>
                  </a:lnTo>
                  <a:lnTo>
                    <a:pt x="47712" y="17534"/>
                  </a:lnTo>
                  <a:lnTo>
                    <a:pt x="0" y="16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51996" y="4584107"/>
              <a:ext cx="16595" cy="252685"/>
            </a:xfrm>
            <a:custGeom>
              <a:avLst/>
              <a:gdLst/>
              <a:ahLst/>
              <a:cxnLst/>
              <a:rect l="0" t="0" r="0" b="0"/>
              <a:pathLst>
                <a:path w="16595" h="252685">
                  <a:moveTo>
                    <a:pt x="10528" y="0"/>
                  </a:moveTo>
                  <a:lnTo>
                    <a:pt x="10528" y="58617"/>
                  </a:lnTo>
                  <a:lnTo>
                    <a:pt x="16594" y="112791"/>
                  </a:lnTo>
                  <a:lnTo>
                    <a:pt x="12073" y="171672"/>
                  </a:lnTo>
                  <a:lnTo>
                    <a:pt x="5244" y="22810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69311" y="4563050"/>
              <a:ext cx="174599" cy="259014"/>
            </a:xfrm>
            <a:custGeom>
              <a:avLst/>
              <a:gdLst/>
              <a:ahLst/>
              <a:cxnLst/>
              <a:rect l="0" t="0" r="0" b="0"/>
              <a:pathLst>
                <a:path w="174599" h="259014">
                  <a:moveTo>
                    <a:pt x="82726" y="0"/>
                  </a:moveTo>
                  <a:lnTo>
                    <a:pt x="27500" y="57566"/>
                  </a:lnTo>
                  <a:lnTo>
                    <a:pt x="6101" y="105934"/>
                  </a:lnTo>
                  <a:lnTo>
                    <a:pt x="0" y="163169"/>
                  </a:lnTo>
                  <a:lnTo>
                    <a:pt x="1282" y="204194"/>
                  </a:lnTo>
                  <a:lnTo>
                    <a:pt x="9874" y="223724"/>
                  </a:lnTo>
                  <a:lnTo>
                    <a:pt x="27865" y="247873"/>
                  </a:lnTo>
                  <a:lnTo>
                    <a:pt x="47425" y="256395"/>
                  </a:lnTo>
                  <a:lnTo>
                    <a:pt x="70546" y="259013"/>
                  </a:lnTo>
                  <a:lnTo>
                    <a:pt x="92521" y="256277"/>
                  </a:lnTo>
                  <a:lnTo>
                    <a:pt x="113986" y="244922"/>
                  </a:lnTo>
                  <a:lnTo>
                    <a:pt x="150772" y="214626"/>
                  </a:lnTo>
                  <a:lnTo>
                    <a:pt x="167749" y="187596"/>
                  </a:lnTo>
                  <a:lnTo>
                    <a:pt x="174598" y="151770"/>
                  </a:lnTo>
                  <a:lnTo>
                    <a:pt x="168508" y="98913"/>
                  </a:lnTo>
                  <a:lnTo>
                    <a:pt x="162575" y="75547"/>
                  </a:lnTo>
                  <a:lnTo>
                    <a:pt x="149800" y="56583"/>
                  </a:lnTo>
                  <a:lnTo>
                    <a:pt x="10378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70758" y="4573578"/>
              <a:ext cx="194805" cy="223293"/>
            </a:xfrm>
            <a:custGeom>
              <a:avLst/>
              <a:gdLst/>
              <a:ahLst/>
              <a:cxnLst/>
              <a:rect l="0" t="0" r="0" b="0"/>
              <a:pathLst>
                <a:path w="194805" h="223293">
                  <a:moveTo>
                    <a:pt x="102377" y="0"/>
                  </a:moveTo>
                  <a:lnTo>
                    <a:pt x="50842" y="37087"/>
                  </a:lnTo>
                  <a:lnTo>
                    <a:pt x="15137" y="96410"/>
                  </a:lnTo>
                  <a:lnTo>
                    <a:pt x="2959" y="134891"/>
                  </a:lnTo>
                  <a:lnTo>
                    <a:pt x="0" y="174759"/>
                  </a:lnTo>
                  <a:lnTo>
                    <a:pt x="3454" y="198164"/>
                  </a:lnTo>
                  <a:lnTo>
                    <a:pt x="8353" y="206979"/>
                  </a:lnTo>
                  <a:lnTo>
                    <a:pt x="23154" y="219892"/>
                  </a:lnTo>
                  <a:lnTo>
                    <a:pt x="44550" y="223292"/>
                  </a:lnTo>
                  <a:lnTo>
                    <a:pt x="96414" y="215943"/>
                  </a:lnTo>
                  <a:lnTo>
                    <a:pt x="132196" y="200984"/>
                  </a:lnTo>
                  <a:lnTo>
                    <a:pt x="159436" y="181734"/>
                  </a:lnTo>
                  <a:lnTo>
                    <a:pt x="176735" y="155623"/>
                  </a:lnTo>
                  <a:lnTo>
                    <a:pt x="191891" y="114189"/>
                  </a:lnTo>
                  <a:lnTo>
                    <a:pt x="194804" y="88965"/>
                  </a:lnTo>
                  <a:lnTo>
                    <a:pt x="189859" y="68396"/>
                  </a:lnTo>
                  <a:lnTo>
                    <a:pt x="167621" y="36128"/>
                  </a:lnTo>
                  <a:lnTo>
                    <a:pt x="12343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94317" y="438406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3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15374" y="446829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41799" y="4089268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23252" y="60384"/>
                  </a:lnTo>
                  <a:lnTo>
                    <a:pt x="18587" y="114987"/>
                  </a:lnTo>
                  <a:lnTo>
                    <a:pt x="12916" y="165091"/>
                  </a:lnTo>
                  <a:lnTo>
                    <a:pt x="5411" y="22394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4400" y="4447237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6" y="0"/>
                  </a:lnTo>
                  <a:lnTo>
                    <a:pt x="149252" y="0"/>
                  </a:lnTo>
                  <a:lnTo>
                    <a:pt x="86327" y="3119"/>
                  </a:lnTo>
                  <a:lnTo>
                    <a:pt x="2849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42063" y="4573578"/>
              <a:ext cx="15550" cy="252685"/>
            </a:xfrm>
            <a:custGeom>
              <a:avLst/>
              <a:gdLst/>
              <a:ahLst/>
              <a:cxnLst/>
              <a:rect l="0" t="0" r="0" b="0"/>
              <a:pathLst>
                <a:path w="15550" h="252685">
                  <a:moveTo>
                    <a:pt x="15549" y="0"/>
                  </a:moveTo>
                  <a:lnTo>
                    <a:pt x="8314" y="27557"/>
                  </a:lnTo>
                  <a:lnTo>
                    <a:pt x="2552" y="86899"/>
                  </a:lnTo>
                  <a:lnTo>
                    <a:pt x="0" y="131423"/>
                  </a:lnTo>
                  <a:lnTo>
                    <a:pt x="4029" y="183498"/>
                  </a:lnTo>
                  <a:lnTo>
                    <a:pt x="13223" y="235125"/>
                  </a:lnTo>
                  <a:lnTo>
                    <a:pt x="1554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07279" y="4626221"/>
              <a:ext cx="271391" cy="124442"/>
            </a:xfrm>
            <a:custGeom>
              <a:avLst/>
              <a:gdLst/>
              <a:ahLst/>
              <a:cxnLst/>
              <a:rect l="0" t="0" r="0" b="0"/>
              <a:pathLst>
                <a:path w="271391" h="124442">
                  <a:moveTo>
                    <a:pt x="271390" y="21057"/>
                  </a:moveTo>
                  <a:lnTo>
                    <a:pt x="207962" y="39015"/>
                  </a:lnTo>
                  <a:lnTo>
                    <a:pt x="155543" y="61795"/>
                  </a:lnTo>
                  <a:lnTo>
                    <a:pt x="94596" y="86704"/>
                  </a:lnTo>
                  <a:lnTo>
                    <a:pt x="32816" y="112413"/>
                  </a:lnTo>
                  <a:lnTo>
                    <a:pt x="9770" y="124441"/>
                  </a:lnTo>
                  <a:lnTo>
                    <a:pt x="3390" y="122735"/>
                  </a:lnTo>
                  <a:lnTo>
                    <a:pt x="307" y="115748"/>
                  </a:lnTo>
                  <a:lnTo>
                    <a:pt x="0" y="94728"/>
                  </a:lnTo>
                  <a:lnTo>
                    <a:pt x="15711" y="32753"/>
                  </a:lnTo>
                  <a:lnTo>
                    <a:pt x="292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615638" y="1358176"/>
            <a:ext cx="963844" cy="431669"/>
            <a:chOff x="1615638" y="1358176"/>
            <a:chExt cx="963844" cy="431669"/>
          </a:xfrm>
        </p:grpSpPr>
        <p:sp>
          <p:nvSpPr>
            <p:cNvPr id="76" name="Freeform 75"/>
            <p:cNvSpPr/>
            <p:nvPr/>
          </p:nvSpPr>
          <p:spPr>
            <a:xfrm>
              <a:off x="1615638" y="1358176"/>
              <a:ext cx="37337" cy="431669"/>
            </a:xfrm>
            <a:custGeom>
              <a:avLst/>
              <a:gdLst/>
              <a:ahLst/>
              <a:cxnLst/>
              <a:rect l="0" t="0" r="0" b="0"/>
              <a:pathLst>
                <a:path w="37337" h="431669">
                  <a:moveTo>
                    <a:pt x="37336" y="0"/>
                  </a:moveTo>
                  <a:lnTo>
                    <a:pt x="28271" y="58616"/>
                  </a:lnTo>
                  <a:lnTo>
                    <a:pt x="27241" y="110174"/>
                  </a:lnTo>
                  <a:lnTo>
                    <a:pt x="19657" y="168772"/>
                  </a:lnTo>
                  <a:lnTo>
                    <a:pt x="16110" y="223142"/>
                  </a:lnTo>
                  <a:lnTo>
                    <a:pt x="9340" y="275646"/>
                  </a:lnTo>
                  <a:lnTo>
                    <a:pt x="3340" y="335901"/>
                  </a:lnTo>
                  <a:lnTo>
                    <a:pt x="0" y="363369"/>
                  </a:lnTo>
                  <a:lnTo>
                    <a:pt x="4268" y="406479"/>
                  </a:lnTo>
                  <a:lnTo>
                    <a:pt x="575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774759" y="1410818"/>
              <a:ext cx="308910" cy="365129"/>
            </a:xfrm>
            <a:custGeom>
              <a:avLst/>
              <a:gdLst/>
              <a:ahLst/>
              <a:cxnLst/>
              <a:rect l="0" t="0" r="0" b="0"/>
              <a:pathLst>
                <a:path w="308910" h="365129">
                  <a:moveTo>
                    <a:pt x="130899" y="31586"/>
                  </a:moveTo>
                  <a:lnTo>
                    <a:pt x="125309" y="14818"/>
                  </a:lnTo>
                  <a:lnTo>
                    <a:pt x="120154" y="12218"/>
                  </a:lnTo>
                  <a:lnTo>
                    <a:pt x="113207" y="12825"/>
                  </a:lnTo>
                  <a:lnTo>
                    <a:pt x="97299" y="19738"/>
                  </a:lnTo>
                  <a:lnTo>
                    <a:pt x="75190" y="37954"/>
                  </a:lnTo>
                  <a:lnTo>
                    <a:pt x="39710" y="90656"/>
                  </a:lnTo>
                  <a:lnTo>
                    <a:pt x="19993" y="145636"/>
                  </a:lnTo>
                  <a:lnTo>
                    <a:pt x="4833" y="208489"/>
                  </a:lnTo>
                  <a:lnTo>
                    <a:pt x="0" y="237721"/>
                  </a:lnTo>
                  <a:lnTo>
                    <a:pt x="1752" y="266311"/>
                  </a:lnTo>
                  <a:lnTo>
                    <a:pt x="12669" y="291496"/>
                  </a:lnTo>
                  <a:lnTo>
                    <a:pt x="51032" y="344666"/>
                  </a:lnTo>
                  <a:lnTo>
                    <a:pt x="69666" y="357126"/>
                  </a:lnTo>
                  <a:lnTo>
                    <a:pt x="111066" y="365128"/>
                  </a:lnTo>
                  <a:lnTo>
                    <a:pt x="161816" y="359427"/>
                  </a:lnTo>
                  <a:lnTo>
                    <a:pt x="199591" y="349172"/>
                  </a:lnTo>
                  <a:lnTo>
                    <a:pt x="237621" y="322220"/>
                  </a:lnTo>
                  <a:lnTo>
                    <a:pt x="278581" y="283447"/>
                  </a:lnTo>
                  <a:lnTo>
                    <a:pt x="293242" y="256608"/>
                  </a:lnTo>
                  <a:lnTo>
                    <a:pt x="304952" y="211733"/>
                  </a:lnTo>
                  <a:lnTo>
                    <a:pt x="308909" y="154648"/>
                  </a:lnTo>
                  <a:lnTo>
                    <a:pt x="298416" y="112372"/>
                  </a:lnTo>
                  <a:lnTo>
                    <a:pt x="273909" y="65741"/>
                  </a:lnTo>
                  <a:lnTo>
                    <a:pt x="243419" y="32787"/>
                  </a:lnTo>
                  <a:lnTo>
                    <a:pt x="223022" y="19251"/>
                  </a:lnTo>
                  <a:lnTo>
                    <a:pt x="178038" y="4149"/>
                  </a:lnTo>
                  <a:lnTo>
                    <a:pt x="1519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49433" y="1400290"/>
              <a:ext cx="341857" cy="388213"/>
            </a:xfrm>
            <a:custGeom>
              <a:avLst/>
              <a:gdLst/>
              <a:ahLst/>
              <a:cxnLst/>
              <a:rect l="0" t="0" r="0" b="0"/>
              <a:pathLst>
                <a:path w="341857" h="388213">
                  <a:moveTo>
                    <a:pt x="114193" y="0"/>
                  </a:moveTo>
                  <a:lnTo>
                    <a:pt x="70231" y="20243"/>
                  </a:lnTo>
                  <a:lnTo>
                    <a:pt x="39946" y="50581"/>
                  </a:lnTo>
                  <a:lnTo>
                    <a:pt x="19925" y="89206"/>
                  </a:lnTo>
                  <a:lnTo>
                    <a:pt x="3849" y="152585"/>
                  </a:lnTo>
                  <a:lnTo>
                    <a:pt x="0" y="202878"/>
                  </a:lnTo>
                  <a:lnTo>
                    <a:pt x="1820" y="262386"/>
                  </a:lnTo>
                  <a:lnTo>
                    <a:pt x="18687" y="319201"/>
                  </a:lnTo>
                  <a:lnTo>
                    <a:pt x="37802" y="350251"/>
                  </a:lnTo>
                  <a:lnTo>
                    <a:pt x="63873" y="374269"/>
                  </a:lnTo>
                  <a:lnTo>
                    <a:pt x="86759" y="382761"/>
                  </a:lnTo>
                  <a:lnTo>
                    <a:pt x="145169" y="388212"/>
                  </a:lnTo>
                  <a:lnTo>
                    <a:pt x="190182" y="377978"/>
                  </a:lnTo>
                  <a:lnTo>
                    <a:pt x="244974" y="353559"/>
                  </a:lnTo>
                  <a:lnTo>
                    <a:pt x="272786" y="331966"/>
                  </a:lnTo>
                  <a:lnTo>
                    <a:pt x="310351" y="278029"/>
                  </a:lnTo>
                  <a:lnTo>
                    <a:pt x="336388" y="222898"/>
                  </a:lnTo>
                  <a:lnTo>
                    <a:pt x="341856" y="176268"/>
                  </a:lnTo>
                  <a:lnTo>
                    <a:pt x="333816" y="124765"/>
                  </a:lnTo>
                  <a:lnTo>
                    <a:pt x="326447" y="99905"/>
                  </a:lnTo>
                  <a:lnTo>
                    <a:pt x="299533" y="61761"/>
                  </a:lnTo>
                  <a:lnTo>
                    <a:pt x="266357" y="26367"/>
                  </a:lnTo>
                  <a:lnTo>
                    <a:pt x="227649" y="9632"/>
                  </a:lnTo>
                  <a:lnTo>
                    <a:pt x="165677" y="3072"/>
                  </a:lnTo>
                  <a:lnTo>
                    <a:pt x="12472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68953" y="173720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94880" y="2453139"/>
            <a:ext cx="6982591" cy="547483"/>
            <a:chOff x="694880" y="2453139"/>
            <a:chExt cx="6982591" cy="547483"/>
          </a:xfrm>
        </p:grpSpPr>
        <p:sp>
          <p:nvSpPr>
            <p:cNvPr id="81" name="Freeform 80"/>
            <p:cNvSpPr/>
            <p:nvPr/>
          </p:nvSpPr>
          <p:spPr>
            <a:xfrm>
              <a:off x="894922" y="245313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6403" y="55142"/>
                  </a:lnTo>
                  <a:lnTo>
                    <a:pt x="1897" y="109145"/>
                  </a:lnTo>
                  <a:lnTo>
                    <a:pt x="562" y="169600"/>
                  </a:lnTo>
                  <a:lnTo>
                    <a:pt x="166" y="231966"/>
                  </a:lnTo>
                  <a:lnTo>
                    <a:pt x="49" y="289310"/>
                  </a:lnTo>
                  <a:lnTo>
                    <a:pt x="10" y="352682"/>
                  </a:lnTo>
                  <a:lnTo>
                    <a:pt x="2" y="40090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4880" y="2455335"/>
              <a:ext cx="547483" cy="60976"/>
            </a:xfrm>
            <a:custGeom>
              <a:avLst/>
              <a:gdLst/>
              <a:ahLst/>
              <a:cxnLst/>
              <a:rect l="0" t="0" r="0" b="0"/>
              <a:pathLst>
                <a:path w="547483" h="60976">
                  <a:moveTo>
                    <a:pt x="547482" y="8333"/>
                  </a:moveTo>
                  <a:lnTo>
                    <a:pt x="510004" y="0"/>
                  </a:lnTo>
                  <a:lnTo>
                    <a:pt x="472037" y="1574"/>
                  </a:lnTo>
                  <a:lnTo>
                    <a:pt x="411697" y="6998"/>
                  </a:lnTo>
                  <a:lnTo>
                    <a:pt x="360760" y="7937"/>
                  </a:lnTo>
                  <a:lnTo>
                    <a:pt x="304448" y="15490"/>
                  </a:lnTo>
                  <a:lnTo>
                    <a:pt x="252814" y="19032"/>
                  </a:lnTo>
                  <a:lnTo>
                    <a:pt x="192788" y="26997"/>
                  </a:lnTo>
                  <a:lnTo>
                    <a:pt x="137841" y="31800"/>
                  </a:lnTo>
                  <a:lnTo>
                    <a:pt x="78051" y="43904"/>
                  </a:lnTo>
                  <a:lnTo>
                    <a:pt x="19536" y="57919"/>
                  </a:lnTo>
                  <a:lnTo>
                    <a:pt x="0" y="60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96851" y="2726880"/>
              <a:ext cx="174836" cy="128682"/>
            </a:xfrm>
            <a:custGeom>
              <a:avLst/>
              <a:gdLst/>
              <a:ahLst/>
              <a:cxnLst/>
              <a:rect l="0" t="0" r="0" b="0"/>
              <a:pathLst>
                <a:path w="174836" h="128682">
                  <a:moveTo>
                    <a:pt x="77055" y="0"/>
                  </a:moveTo>
                  <a:lnTo>
                    <a:pt x="53009" y="9576"/>
                  </a:lnTo>
                  <a:lnTo>
                    <a:pt x="17462" y="39404"/>
                  </a:lnTo>
                  <a:lnTo>
                    <a:pt x="1946" y="71077"/>
                  </a:lnTo>
                  <a:lnTo>
                    <a:pt x="0" y="93591"/>
                  </a:lnTo>
                  <a:lnTo>
                    <a:pt x="1118" y="104508"/>
                  </a:lnTo>
                  <a:lnTo>
                    <a:pt x="5374" y="112956"/>
                  </a:lnTo>
                  <a:lnTo>
                    <a:pt x="19460" y="125462"/>
                  </a:lnTo>
                  <a:lnTo>
                    <a:pt x="40539" y="128681"/>
                  </a:lnTo>
                  <a:lnTo>
                    <a:pt x="92199" y="121215"/>
                  </a:lnTo>
                  <a:lnTo>
                    <a:pt x="127946" y="106236"/>
                  </a:lnTo>
                  <a:lnTo>
                    <a:pt x="155175" y="86980"/>
                  </a:lnTo>
                  <a:lnTo>
                    <a:pt x="172472" y="60867"/>
                  </a:lnTo>
                  <a:lnTo>
                    <a:pt x="174835" y="41090"/>
                  </a:lnTo>
                  <a:lnTo>
                    <a:pt x="173827" y="30903"/>
                  </a:lnTo>
                  <a:lnTo>
                    <a:pt x="168476" y="22942"/>
                  </a:lnTo>
                  <a:lnTo>
                    <a:pt x="150052" y="10976"/>
                  </a:lnTo>
                  <a:lnTo>
                    <a:pt x="132505" y="7998"/>
                  </a:lnTo>
                  <a:lnTo>
                    <a:pt x="1086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29968" y="2676433"/>
              <a:ext cx="154592" cy="165043"/>
            </a:xfrm>
            <a:custGeom>
              <a:avLst/>
              <a:gdLst/>
              <a:ahLst/>
              <a:cxnLst/>
              <a:rect l="0" t="0" r="0" b="0"/>
              <a:pathLst>
                <a:path w="154592" h="165043">
                  <a:moveTo>
                    <a:pt x="144063" y="8333"/>
                  </a:moveTo>
                  <a:lnTo>
                    <a:pt x="106585" y="0"/>
                  </a:lnTo>
                  <a:lnTo>
                    <a:pt x="82952" y="1120"/>
                  </a:lnTo>
                  <a:lnTo>
                    <a:pt x="39185" y="20903"/>
                  </a:lnTo>
                  <a:lnTo>
                    <a:pt x="20241" y="34977"/>
                  </a:lnTo>
                  <a:lnTo>
                    <a:pt x="7923" y="52930"/>
                  </a:lnTo>
                  <a:lnTo>
                    <a:pt x="0" y="93947"/>
                  </a:lnTo>
                  <a:lnTo>
                    <a:pt x="4386" y="120083"/>
                  </a:lnTo>
                  <a:lnTo>
                    <a:pt x="15303" y="142228"/>
                  </a:lnTo>
                  <a:lnTo>
                    <a:pt x="31854" y="159869"/>
                  </a:lnTo>
                  <a:lnTo>
                    <a:pt x="43521" y="164339"/>
                  </a:lnTo>
                  <a:lnTo>
                    <a:pt x="85547" y="165042"/>
                  </a:lnTo>
                  <a:lnTo>
                    <a:pt x="120096" y="156671"/>
                  </a:lnTo>
                  <a:lnTo>
                    <a:pt x="143331" y="141063"/>
                  </a:lnTo>
                  <a:lnTo>
                    <a:pt x="154591" y="124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55463" y="2674238"/>
              <a:ext cx="142650" cy="140623"/>
            </a:xfrm>
            <a:custGeom>
              <a:avLst/>
              <a:gdLst/>
              <a:ahLst/>
              <a:cxnLst/>
              <a:rect l="0" t="0" r="0" b="0"/>
              <a:pathLst>
                <a:path w="142650" h="140623">
                  <a:moveTo>
                    <a:pt x="76495" y="0"/>
                  </a:moveTo>
                  <a:lnTo>
                    <a:pt x="32533" y="20243"/>
                  </a:lnTo>
                  <a:lnTo>
                    <a:pt x="18742" y="35903"/>
                  </a:lnTo>
                  <a:lnTo>
                    <a:pt x="356" y="74552"/>
                  </a:lnTo>
                  <a:lnTo>
                    <a:pt x="0" y="84797"/>
                  </a:lnTo>
                  <a:lnTo>
                    <a:pt x="5842" y="105538"/>
                  </a:lnTo>
                  <a:lnTo>
                    <a:pt x="19358" y="120215"/>
                  </a:lnTo>
                  <a:lnTo>
                    <a:pt x="56630" y="139170"/>
                  </a:lnTo>
                  <a:lnTo>
                    <a:pt x="77025" y="140622"/>
                  </a:lnTo>
                  <a:lnTo>
                    <a:pt x="96618" y="136198"/>
                  </a:lnTo>
                  <a:lnTo>
                    <a:pt x="113125" y="126433"/>
                  </a:lnTo>
                  <a:lnTo>
                    <a:pt x="125140" y="111175"/>
                  </a:lnTo>
                  <a:lnTo>
                    <a:pt x="142386" y="72783"/>
                  </a:lnTo>
                  <a:lnTo>
                    <a:pt x="142649" y="62560"/>
                  </a:lnTo>
                  <a:lnTo>
                    <a:pt x="136703" y="41842"/>
                  </a:lnTo>
                  <a:lnTo>
                    <a:pt x="123141" y="27175"/>
                  </a:lnTo>
                  <a:lnTo>
                    <a:pt x="9755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37243" y="2654491"/>
              <a:ext cx="168457" cy="146090"/>
            </a:xfrm>
            <a:custGeom>
              <a:avLst/>
              <a:gdLst/>
              <a:ahLst/>
              <a:cxnLst/>
              <a:rect l="0" t="0" r="0" b="0"/>
              <a:pathLst>
                <a:path w="168457" h="146090">
                  <a:moveTo>
                    <a:pt x="0" y="72389"/>
                  </a:moveTo>
                  <a:lnTo>
                    <a:pt x="15641" y="90370"/>
                  </a:lnTo>
                  <a:lnTo>
                    <a:pt x="36098" y="139724"/>
                  </a:lnTo>
                  <a:lnTo>
                    <a:pt x="28833" y="83508"/>
                  </a:lnTo>
                  <a:lnTo>
                    <a:pt x="25683" y="62123"/>
                  </a:lnTo>
                  <a:lnTo>
                    <a:pt x="28182" y="40921"/>
                  </a:lnTo>
                  <a:lnTo>
                    <a:pt x="41755" y="9253"/>
                  </a:lnTo>
                  <a:lnTo>
                    <a:pt x="48894" y="3392"/>
                  </a:lnTo>
                  <a:lnTo>
                    <a:pt x="57163" y="655"/>
                  </a:lnTo>
                  <a:lnTo>
                    <a:pt x="66184" y="0"/>
                  </a:lnTo>
                  <a:lnTo>
                    <a:pt x="82448" y="5511"/>
                  </a:lnTo>
                  <a:lnTo>
                    <a:pt x="111953" y="28113"/>
                  </a:lnTo>
                  <a:lnTo>
                    <a:pt x="139141" y="63514"/>
                  </a:lnTo>
                  <a:lnTo>
                    <a:pt x="163360" y="122837"/>
                  </a:lnTo>
                  <a:lnTo>
                    <a:pt x="168456" y="146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47813" y="2653181"/>
              <a:ext cx="115814" cy="158095"/>
            </a:xfrm>
            <a:custGeom>
              <a:avLst/>
              <a:gdLst/>
              <a:ahLst/>
              <a:cxnLst/>
              <a:rect l="0" t="0" r="0" b="0"/>
              <a:pathLst>
                <a:path w="115814" h="158095">
                  <a:moveTo>
                    <a:pt x="0" y="10528"/>
                  </a:moveTo>
                  <a:lnTo>
                    <a:pt x="14573" y="53220"/>
                  </a:lnTo>
                  <a:lnTo>
                    <a:pt x="44664" y="115864"/>
                  </a:lnTo>
                  <a:lnTo>
                    <a:pt x="70694" y="152348"/>
                  </a:lnTo>
                  <a:lnTo>
                    <a:pt x="78715" y="156548"/>
                  </a:lnTo>
                  <a:lnTo>
                    <a:pt x="96986" y="158094"/>
                  </a:lnTo>
                  <a:lnTo>
                    <a:pt x="103262" y="153359"/>
                  </a:lnTo>
                  <a:lnTo>
                    <a:pt x="110235" y="135620"/>
                  </a:lnTo>
                  <a:lnTo>
                    <a:pt x="114711" y="78868"/>
                  </a:lnTo>
                  <a:lnTo>
                    <a:pt x="115596" y="276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37326" y="2663286"/>
              <a:ext cx="116586" cy="137295"/>
            </a:xfrm>
            <a:custGeom>
              <a:avLst/>
              <a:gdLst/>
              <a:ahLst/>
              <a:cxnLst/>
              <a:rect l="0" t="0" r="0" b="0"/>
              <a:pathLst>
                <a:path w="116586" h="137295">
                  <a:moveTo>
                    <a:pt x="0" y="53066"/>
                  </a:moveTo>
                  <a:lnTo>
                    <a:pt x="11179" y="64244"/>
                  </a:lnTo>
                  <a:lnTo>
                    <a:pt x="29145" y="69732"/>
                  </a:lnTo>
                  <a:lnTo>
                    <a:pt x="51558" y="71002"/>
                  </a:lnTo>
                  <a:lnTo>
                    <a:pt x="73217" y="67666"/>
                  </a:lnTo>
                  <a:lnTo>
                    <a:pt x="91423" y="59165"/>
                  </a:lnTo>
                  <a:lnTo>
                    <a:pt x="99553" y="53622"/>
                  </a:lnTo>
                  <a:lnTo>
                    <a:pt x="111706" y="38106"/>
                  </a:lnTo>
                  <a:lnTo>
                    <a:pt x="116585" y="29054"/>
                  </a:lnTo>
                  <a:lnTo>
                    <a:pt x="116328" y="20680"/>
                  </a:lnTo>
                  <a:lnTo>
                    <a:pt x="112647" y="12758"/>
                  </a:lnTo>
                  <a:lnTo>
                    <a:pt x="106683" y="5137"/>
                  </a:lnTo>
                  <a:lnTo>
                    <a:pt x="99198" y="1226"/>
                  </a:lnTo>
                  <a:lnTo>
                    <a:pt x="81523" y="0"/>
                  </a:lnTo>
                  <a:lnTo>
                    <a:pt x="51841" y="5887"/>
                  </a:lnTo>
                  <a:lnTo>
                    <a:pt x="34349" y="18060"/>
                  </a:lnTo>
                  <a:lnTo>
                    <a:pt x="19946" y="35168"/>
                  </a:lnTo>
                  <a:lnTo>
                    <a:pt x="9645" y="54470"/>
                  </a:lnTo>
                  <a:lnTo>
                    <a:pt x="2858" y="90657"/>
                  </a:lnTo>
                  <a:lnTo>
                    <a:pt x="7509" y="111107"/>
                  </a:lnTo>
                  <a:lnTo>
                    <a:pt x="12025" y="119836"/>
                  </a:lnTo>
                  <a:lnTo>
                    <a:pt x="19715" y="125655"/>
                  </a:lnTo>
                  <a:lnTo>
                    <a:pt x="56320" y="134995"/>
                  </a:lnTo>
                  <a:lnTo>
                    <a:pt x="73700" y="137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26839" y="2695295"/>
              <a:ext cx="105286" cy="130507"/>
            </a:xfrm>
            <a:custGeom>
              <a:avLst/>
              <a:gdLst/>
              <a:ahLst/>
              <a:cxnLst/>
              <a:rect l="0" t="0" r="0" b="0"/>
              <a:pathLst>
                <a:path w="105286" h="130507">
                  <a:moveTo>
                    <a:pt x="0" y="63171"/>
                  </a:moveTo>
                  <a:lnTo>
                    <a:pt x="16768" y="74349"/>
                  </a:lnTo>
                  <a:lnTo>
                    <a:pt x="28119" y="89196"/>
                  </a:lnTo>
                  <a:lnTo>
                    <a:pt x="46337" y="130506"/>
                  </a:lnTo>
                  <a:lnTo>
                    <a:pt x="27693" y="72629"/>
                  </a:lnTo>
                  <a:lnTo>
                    <a:pt x="27126" y="52167"/>
                  </a:lnTo>
                  <a:lnTo>
                    <a:pt x="31943" y="32544"/>
                  </a:lnTo>
                  <a:lnTo>
                    <a:pt x="41883" y="16024"/>
                  </a:lnTo>
                  <a:lnTo>
                    <a:pt x="50149" y="106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18547" y="2526839"/>
              <a:ext cx="8334" cy="284270"/>
            </a:xfrm>
            <a:custGeom>
              <a:avLst/>
              <a:gdLst/>
              <a:ahLst/>
              <a:cxnLst/>
              <a:rect l="0" t="0" r="0" b="0"/>
              <a:pathLst>
                <a:path w="8334" h="284270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7215"/>
                  </a:lnTo>
                  <a:lnTo>
                    <a:pt x="8070" y="206331"/>
                  </a:lnTo>
                  <a:lnTo>
                    <a:pt x="8281" y="256829"/>
                  </a:lnTo>
                  <a:lnTo>
                    <a:pt x="833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90010" y="26110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9893" y="1170"/>
                  </a:lnTo>
                  <a:lnTo>
                    <a:pt x="84132" y="11453"/>
                  </a:lnTo>
                  <a:lnTo>
                    <a:pt x="28057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02213" y="2649654"/>
              <a:ext cx="161622" cy="171984"/>
            </a:xfrm>
            <a:custGeom>
              <a:avLst/>
              <a:gdLst/>
              <a:ahLst/>
              <a:cxnLst/>
              <a:rect l="0" t="0" r="0" b="0"/>
              <a:pathLst>
                <a:path w="161622" h="171984">
                  <a:moveTo>
                    <a:pt x="161621" y="45641"/>
                  </a:moveTo>
                  <a:lnTo>
                    <a:pt x="124535" y="10894"/>
                  </a:lnTo>
                  <a:lnTo>
                    <a:pt x="106533" y="1732"/>
                  </a:lnTo>
                  <a:lnTo>
                    <a:pt x="83715" y="0"/>
                  </a:lnTo>
                  <a:lnTo>
                    <a:pt x="59146" y="4299"/>
                  </a:lnTo>
                  <a:lnTo>
                    <a:pt x="36528" y="14008"/>
                  </a:lnTo>
                  <a:lnTo>
                    <a:pt x="21016" y="29242"/>
                  </a:lnTo>
                  <a:lnTo>
                    <a:pt x="1526" y="67618"/>
                  </a:lnTo>
                  <a:lnTo>
                    <a:pt x="0" y="88164"/>
                  </a:lnTo>
                  <a:lnTo>
                    <a:pt x="8553" y="129950"/>
                  </a:lnTo>
                  <a:lnTo>
                    <a:pt x="35279" y="1719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32248" y="2723006"/>
              <a:ext cx="94758" cy="77575"/>
            </a:xfrm>
            <a:custGeom>
              <a:avLst/>
              <a:gdLst/>
              <a:ahLst/>
              <a:cxnLst/>
              <a:rect l="0" t="0" r="0" b="0"/>
              <a:pathLst>
                <a:path w="94758" h="77575">
                  <a:moveTo>
                    <a:pt x="0" y="77574"/>
                  </a:moveTo>
                  <a:lnTo>
                    <a:pt x="27511" y="23699"/>
                  </a:lnTo>
                  <a:lnTo>
                    <a:pt x="34844" y="3327"/>
                  </a:lnTo>
                  <a:lnTo>
                    <a:pt x="38438" y="0"/>
                  </a:lnTo>
                  <a:lnTo>
                    <a:pt x="42003" y="1291"/>
                  </a:lnTo>
                  <a:lnTo>
                    <a:pt x="45549" y="5662"/>
                  </a:lnTo>
                  <a:lnTo>
                    <a:pt x="72263" y="61074"/>
                  </a:lnTo>
                  <a:lnTo>
                    <a:pt x="82030" y="70241"/>
                  </a:lnTo>
                  <a:lnTo>
                    <a:pt x="94757" y="77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48020" y="281110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66247" y="15641"/>
                  </a:lnTo>
                  <a:lnTo>
                    <a:pt x="39906" y="263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75343" y="2640219"/>
              <a:ext cx="165302" cy="318168"/>
            </a:xfrm>
            <a:custGeom>
              <a:avLst/>
              <a:gdLst/>
              <a:ahLst/>
              <a:cxnLst/>
              <a:rect l="0" t="0" r="0" b="0"/>
              <a:pathLst>
                <a:path w="165302" h="318168">
                  <a:moveTo>
                    <a:pt x="25403" y="97190"/>
                  </a:moveTo>
                  <a:lnTo>
                    <a:pt x="30992" y="155807"/>
                  </a:lnTo>
                  <a:lnTo>
                    <a:pt x="43361" y="209981"/>
                  </a:lnTo>
                  <a:lnTo>
                    <a:pt x="57069" y="262622"/>
                  </a:lnTo>
                  <a:lnTo>
                    <a:pt x="65453" y="312752"/>
                  </a:lnTo>
                  <a:lnTo>
                    <a:pt x="63801" y="318107"/>
                  </a:lnTo>
                  <a:lnTo>
                    <a:pt x="60361" y="318167"/>
                  </a:lnTo>
                  <a:lnTo>
                    <a:pt x="55727" y="314698"/>
                  </a:lnTo>
                  <a:lnTo>
                    <a:pt x="36227" y="254529"/>
                  </a:lnTo>
                  <a:lnTo>
                    <a:pt x="27541" y="198849"/>
                  </a:lnTo>
                  <a:lnTo>
                    <a:pt x="17420" y="143960"/>
                  </a:lnTo>
                  <a:lnTo>
                    <a:pt x="709" y="87275"/>
                  </a:lnTo>
                  <a:lnTo>
                    <a:pt x="0" y="65877"/>
                  </a:lnTo>
                  <a:lnTo>
                    <a:pt x="4754" y="44669"/>
                  </a:lnTo>
                  <a:lnTo>
                    <a:pt x="14666" y="23544"/>
                  </a:lnTo>
                  <a:lnTo>
                    <a:pt x="33109" y="8697"/>
                  </a:lnTo>
                  <a:lnTo>
                    <a:pt x="44578" y="3099"/>
                  </a:lnTo>
                  <a:lnTo>
                    <a:pt x="69800" y="0"/>
                  </a:lnTo>
                  <a:lnTo>
                    <a:pt x="118531" y="7542"/>
                  </a:lnTo>
                  <a:lnTo>
                    <a:pt x="145673" y="22534"/>
                  </a:lnTo>
                  <a:lnTo>
                    <a:pt x="158015" y="38273"/>
                  </a:lnTo>
                  <a:lnTo>
                    <a:pt x="162944" y="47384"/>
                  </a:lnTo>
                  <a:lnTo>
                    <a:pt x="165301" y="69985"/>
                  </a:lnTo>
                  <a:lnTo>
                    <a:pt x="164292" y="82563"/>
                  </a:lnTo>
                  <a:lnTo>
                    <a:pt x="153812" y="105897"/>
                  </a:lnTo>
                  <a:lnTo>
                    <a:pt x="128181" y="135644"/>
                  </a:lnTo>
                  <a:lnTo>
                    <a:pt x="118488" y="143883"/>
                  </a:lnTo>
                  <a:lnTo>
                    <a:pt x="95240" y="153038"/>
                  </a:lnTo>
                  <a:lnTo>
                    <a:pt x="56988" y="160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79730" y="2618393"/>
              <a:ext cx="159451" cy="161302"/>
            </a:xfrm>
            <a:custGeom>
              <a:avLst/>
              <a:gdLst/>
              <a:ahLst/>
              <a:cxnLst/>
              <a:rect l="0" t="0" r="0" b="0"/>
              <a:pathLst>
                <a:path w="159451" h="161302">
                  <a:moveTo>
                    <a:pt x="0" y="97959"/>
                  </a:moveTo>
                  <a:lnTo>
                    <a:pt x="57264" y="89626"/>
                  </a:lnTo>
                  <a:lnTo>
                    <a:pt x="112567" y="82275"/>
                  </a:lnTo>
                  <a:lnTo>
                    <a:pt x="140848" y="67316"/>
                  </a:lnTo>
                  <a:lnTo>
                    <a:pt x="153456" y="51584"/>
                  </a:lnTo>
                  <a:lnTo>
                    <a:pt x="158456" y="42476"/>
                  </a:lnTo>
                  <a:lnTo>
                    <a:pt x="159450" y="34064"/>
                  </a:lnTo>
                  <a:lnTo>
                    <a:pt x="154315" y="18478"/>
                  </a:lnTo>
                  <a:lnTo>
                    <a:pt x="141114" y="6872"/>
                  </a:lnTo>
                  <a:lnTo>
                    <a:pt x="132681" y="2139"/>
                  </a:lnTo>
                  <a:lnTo>
                    <a:pt x="107712" y="0"/>
                  </a:lnTo>
                  <a:lnTo>
                    <a:pt x="79458" y="4119"/>
                  </a:lnTo>
                  <a:lnTo>
                    <a:pt x="55202" y="13748"/>
                  </a:lnTo>
                  <a:lnTo>
                    <a:pt x="27405" y="37913"/>
                  </a:lnTo>
                  <a:lnTo>
                    <a:pt x="9940" y="67299"/>
                  </a:lnTo>
                  <a:lnTo>
                    <a:pt x="7538" y="87842"/>
                  </a:lnTo>
                  <a:lnTo>
                    <a:pt x="15527" y="129626"/>
                  </a:lnTo>
                  <a:lnTo>
                    <a:pt x="27958" y="147518"/>
                  </a:lnTo>
                  <a:lnTo>
                    <a:pt x="36186" y="155565"/>
                  </a:lnTo>
                  <a:lnTo>
                    <a:pt x="45181" y="159760"/>
                  </a:lnTo>
                  <a:lnTo>
                    <a:pt x="64534" y="161301"/>
                  </a:lnTo>
                  <a:lnTo>
                    <a:pt x="115814" y="150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76480" y="2632124"/>
              <a:ext cx="108578" cy="151275"/>
            </a:xfrm>
            <a:custGeom>
              <a:avLst/>
              <a:gdLst/>
              <a:ahLst/>
              <a:cxnLst/>
              <a:rect l="0" t="0" r="0" b="0"/>
              <a:pathLst>
                <a:path w="108578" h="151275">
                  <a:moveTo>
                    <a:pt x="13820" y="73699"/>
                  </a:moveTo>
                  <a:lnTo>
                    <a:pt x="31779" y="127574"/>
                  </a:lnTo>
                  <a:lnTo>
                    <a:pt x="39679" y="151274"/>
                  </a:lnTo>
                  <a:lnTo>
                    <a:pt x="37791" y="145612"/>
                  </a:lnTo>
                  <a:lnTo>
                    <a:pt x="3782" y="83097"/>
                  </a:lnTo>
                  <a:lnTo>
                    <a:pt x="109" y="72945"/>
                  </a:lnTo>
                  <a:lnTo>
                    <a:pt x="0" y="62668"/>
                  </a:lnTo>
                  <a:lnTo>
                    <a:pt x="6118" y="41891"/>
                  </a:lnTo>
                  <a:lnTo>
                    <a:pt x="22717" y="16051"/>
                  </a:lnTo>
                  <a:lnTo>
                    <a:pt x="41951" y="7134"/>
                  </a:lnTo>
                  <a:lnTo>
                    <a:pt x="75967" y="2114"/>
                  </a:lnTo>
                  <a:lnTo>
                    <a:pt x="108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30495" y="2649268"/>
              <a:ext cx="133547" cy="154125"/>
            </a:xfrm>
            <a:custGeom>
              <a:avLst/>
              <a:gdLst/>
              <a:ahLst/>
              <a:cxnLst/>
              <a:rect l="0" t="0" r="0" b="0"/>
              <a:pathLst>
                <a:path w="133547" h="154125">
                  <a:moveTo>
                    <a:pt x="133546" y="24970"/>
                  </a:moveTo>
                  <a:lnTo>
                    <a:pt x="122368" y="13792"/>
                  </a:lnTo>
                  <a:lnTo>
                    <a:pt x="93059" y="1251"/>
                  </a:lnTo>
                  <a:lnTo>
                    <a:pt x="71098" y="0"/>
                  </a:lnTo>
                  <a:lnTo>
                    <a:pt x="49640" y="4514"/>
                  </a:lnTo>
                  <a:lnTo>
                    <a:pt x="28404" y="14319"/>
                  </a:lnTo>
                  <a:lnTo>
                    <a:pt x="13507" y="29595"/>
                  </a:lnTo>
                  <a:lnTo>
                    <a:pt x="4156" y="49252"/>
                  </a:lnTo>
                  <a:lnTo>
                    <a:pt x="0" y="73587"/>
                  </a:lnTo>
                  <a:lnTo>
                    <a:pt x="4392" y="96880"/>
                  </a:lnTo>
                  <a:lnTo>
                    <a:pt x="20019" y="126605"/>
                  </a:lnTo>
                  <a:lnTo>
                    <a:pt x="26276" y="134841"/>
                  </a:lnTo>
                  <a:lnTo>
                    <a:pt x="45706" y="147111"/>
                  </a:lnTo>
                  <a:lnTo>
                    <a:pt x="68770" y="154124"/>
                  </a:lnTo>
                  <a:lnTo>
                    <a:pt x="100315" y="151495"/>
                  </a:lnTo>
                  <a:lnTo>
                    <a:pt x="133546" y="14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29985" y="2666780"/>
              <a:ext cx="121999" cy="136729"/>
            </a:xfrm>
            <a:custGeom>
              <a:avLst/>
              <a:gdLst/>
              <a:ahLst/>
              <a:cxnLst/>
              <a:rect l="0" t="0" r="0" b="0"/>
              <a:pathLst>
                <a:path w="121999" h="136729">
                  <a:moveTo>
                    <a:pt x="28813" y="81157"/>
                  </a:moveTo>
                  <a:lnTo>
                    <a:pt x="89923" y="62029"/>
                  </a:lnTo>
                  <a:lnTo>
                    <a:pt x="112125" y="50819"/>
                  </a:lnTo>
                  <a:lnTo>
                    <a:pt x="118279" y="43385"/>
                  </a:lnTo>
                  <a:lnTo>
                    <a:pt x="121212" y="34919"/>
                  </a:lnTo>
                  <a:lnTo>
                    <a:pt x="121998" y="25765"/>
                  </a:lnTo>
                  <a:lnTo>
                    <a:pt x="119012" y="18493"/>
                  </a:lnTo>
                  <a:lnTo>
                    <a:pt x="106336" y="7293"/>
                  </a:lnTo>
                  <a:lnTo>
                    <a:pt x="73879" y="0"/>
                  </a:lnTo>
                  <a:lnTo>
                    <a:pt x="54302" y="4533"/>
                  </a:lnTo>
                  <a:lnTo>
                    <a:pt x="22669" y="26507"/>
                  </a:lnTo>
                  <a:lnTo>
                    <a:pt x="6585" y="52097"/>
                  </a:lnTo>
                  <a:lnTo>
                    <a:pt x="0" y="87495"/>
                  </a:lnTo>
                  <a:lnTo>
                    <a:pt x="4698" y="107761"/>
                  </a:lnTo>
                  <a:lnTo>
                    <a:pt x="9227" y="116440"/>
                  </a:lnTo>
                  <a:lnTo>
                    <a:pt x="23617" y="129204"/>
                  </a:lnTo>
                  <a:lnTo>
                    <a:pt x="32368" y="134245"/>
                  </a:lnTo>
                  <a:lnTo>
                    <a:pt x="51450" y="136728"/>
                  </a:lnTo>
                  <a:lnTo>
                    <a:pt x="113041" y="133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22497" y="2726621"/>
              <a:ext cx="120571" cy="105545"/>
            </a:xfrm>
            <a:custGeom>
              <a:avLst/>
              <a:gdLst/>
              <a:ahLst/>
              <a:cxnLst/>
              <a:rect l="0" t="0" r="0" b="0"/>
              <a:pathLst>
                <a:path w="120571" h="105545">
                  <a:moveTo>
                    <a:pt x="4756" y="31845"/>
                  </a:moveTo>
                  <a:lnTo>
                    <a:pt x="7876" y="74537"/>
                  </a:lnTo>
                  <a:lnTo>
                    <a:pt x="10822" y="88254"/>
                  </a:lnTo>
                  <a:lnTo>
                    <a:pt x="8232" y="82652"/>
                  </a:lnTo>
                  <a:lnTo>
                    <a:pt x="197" y="59767"/>
                  </a:lnTo>
                  <a:lnTo>
                    <a:pt x="0" y="40745"/>
                  </a:lnTo>
                  <a:lnTo>
                    <a:pt x="1586" y="30760"/>
                  </a:lnTo>
                  <a:lnTo>
                    <a:pt x="12706" y="13425"/>
                  </a:lnTo>
                  <a:lnTo>
                    <a:pt x="20584" y="5527"/>
                  </a:lnTo>
                  <a:lnTo>
                    <a:pt x="29347" y="1431"/>
                  </a:lnTo>
                  <a:lnTo>
                    <a:pt x="48441" y="0"/>
                  </a:lnTo>
                  <a:lnTo>
                    <a:pt x="65506" y="6383"/>
                  </a:lnTo>
                  <a:lnTo>
                    <a:pt x="80889" y="18189"/>
                  </a:lnTo>
                  <a:lnTo>
                    <a:pt x="95525" y="35134"/>
                  </a:lnTo>
                  <a:lnTo>
                    <a:pt x="114410" y="79505"/>
                  </a:lnTo>
                  <a:lnTo>
                    <a:pt x="120570" y="105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48562" y="2453139"/>
              <a:ext cx="20848" cy="379027"/>
            </a:xfrm>
            <a:custGeom>
              <a:avLst/>
              <a:gdLst/>
              <a:ahLst/>
              <a:cxnLst/>
              <a:rect l="0" t="0" r="0" b="0"/>
              <a:pathLst>
                <a:path w="20848" h="379027">
                  <a:moveTo>
                    <a:pt x="20847" y="0"/>
                  </a:moveTo>
                  <a:lnTo>
                    <a:pt x="13611" y="28726"/>
                  </a:lnTo>
                  <a:lnTo>
                    <a:pt x="7849" y="88993"/>
                  </a:lnTo>
                  <a:lnTo>
                    <a:pt x="2178" y="133993"/>
                  </a:lnTo>
                  <a:lnTo>
                    <a:pt x="498" y="188661"/>
                  </a:lnTo>
                  <a:lnTo>
                    <a:pt x="0" y="241903"/>
                  </a:lnTo>
                  <a:lnTo>
                    <a:pt x="2972" y="291604"/>
                  </a:lnTo>
                  <a:lnTo>
                    <a:pt x="8867" y="350319"/>
                  </a:lnTo>
                  <a:lnTo>
                    <a:pt x="1031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11482" y="2612530"/>
              <a:ext cx="294798" cy="19595"/>
            </a:xfrm>
            <a:custGeom>
              <a:avLst/>
              <a:gdLst/>
              <a:ahLst/>
              <a:cxnLst/>
              <a:rect l="0" t="0" r="0" b="0"/>
              <a:pathLst>
                <a:path w="294798" h="19595">
                  <a:moveTo>
                    <a:pt x="294797" y="9065"/>
                  </a:moveTo>
                  <a:lnTo>
                    <a:pt x="236181" y="0"/>
                  </a:lnTo>
                  <a:lnTo>
                    <a:pt x="173601" y="6062"/>
                  </a:lnTo>
                  <a:lnTo>
                    <a:pt x="122277" y="9345"/>
                  </a:lnTo>
                  <a:lnTo>
                    <a:pt x="70025" y="16037"/>
                  </a:lnTo>
                  <a:lnTo>
                    <a:pt x="15565" y="18891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16890" y="2463668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59953"/>
                  </a:lnTo>
                  <a:lnTo>
                    <a:pt x="0" y="31872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01077" y="2600538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214600" y="15642"/>
                  </a:lnTo>
                  <a:lnTo>
                    <a:pt x="158377" y="31209"/>
                  </a:lnTo>
                  <a:lnTo>
                    <a:pt x="101865" y="39960"/>
                  </a:lnTo>
                  <a:lnTo>
                    <a:pt x="46811" y="500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94755" y="2705823"/>
              <a:ext cx="139785" cy="131852"/>
            </a:xfrm>
            <a:custGeom>
              <a:avLst/>
              <a:gdLst/>
              <a:ahLst/>
              <a:cxnLst/>
              <a:rect l="0" t="0" r="0" b="0"/>
              <a:pathLst>
                <a:path w="139785" h="131852">
                  <a:moveTo>
                    <a:pt x="90591" y="0"/>
                  </a:moveTo>
                  <a:lnTo>
                    <a:pt x="66545" y="9576"/>
                  </a:lnTo>
                  <a:lnTo>
                    <a:pt x="9893" y="59899"/>
                  </a:lnTo>
                  <a:lnTo>
                    <a:pt x="2083" y="80044"/>
                  </a:lnTo>
                  <a:lnTo>
                    <a:pt x="0" y="91967"/>
                  </a:lnTo>
                  <a:lnTo>
                    <a:pt x="3925" y="111455"/>
                  </a:lnTo>
                  <a:lnTo>
                    <a:pt x="8248" y="119927"/>
                  </a:lnTo>
                  <a:lnTo>
                    <a:pt x="15808" y="125575"/>
                  </a:lnTo>
                  <a:lnTo>
                    <a:pt x="36687" y="131851"/>
                  </a:lnTo>
                  <a:lnTo>
                    <a:pt x="74750" y="129794"/>
                  </a:lnTo>
                  <a:lnTo>
                    <a:pt x="110074" y="121776"/>
                  </a:lnTo>
                  <a:lnTo>
                    <a:pt x="118788" y="116279"/>
                  </a:lnTo>
                  <a:lnTo>
                    <a:pt x="131589" y="100813"/>
                  </a:lnTo>
                  <a:lnTo>
                    <a:pt x="138058" y="79121"/>
                  </a:lnTo>
                  <a:lnTo>
                    <a:pt x="139784" y="66786"/>
                  </a:lnTo>
                  <a:lnTo>
                    <a:pt x="137424" y="56222"/>
                  </a:lnTo>
                  <a:lnTo>
                    <a:pt x="125444" y="38246"/>
                  </a:lnTo>
                  <a:lnTo>
                    <a:pt x="114660" y="28697"/>
                  </a:lnTo>
                  <a:lnTo>
                    <a:pt x="10112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35682" y="2700986"/>
              <a:ext cx="176091" cy="168407"/>
            </a:xfrm>
            <a:custGeom>
              <a:avLst/>
              <a:gdLst/>
              <a:ahLst/>
              <a:cxnLst/>
              <a:rect l="0" t="0" r="0" b="0"/>
              <a:pathLst>
                <a:path w="176091" h="168407">
                  <a:moveTo>
                    <a:pt x="133976" y="57480"/>
                  </a:moveTo>
                  <a:lnTo>
                    <a:pt x="113733" y="13517"/>
                  </a:lnTo>
                  <a:lnTo>
                    <a:pt x="105273" y="7114"/>
                  </a:lnTo>
                  <a:lnTo>
                    <a:pt x="83394" y="0"/>
                  </a:lnTo>
                  <a:lnTo>
                    <a:pt x="72179" y="1613"/>
                  </a:lnTo>
                  <a:lnTo>
                    <a:pt x="40796" y="19480"/>
                  </a:lnTo>
                  <a:lnTo>
                    <a:pt x="17330" y="41281"/>
                  </a:lnTo>
                  <a:lnTo>
                    <a:pt x="6874" y="59639"/>
                  </a:lnTo>
                  <a:lnTo>
                    <a:pt x="0" y="95294"/>
                  </a:lnTo>
                  <a:lnTo>
                    <a:pt x="3552" y="129905"/>
                  </a:lnTo>
                  <a:lnTo>
                    <a:pt x="12059" y="148551"/>
                  </a:lnTo>
                  <a:lnTo>
                    <a:pt x="17603" y="156798"/>
                  </a:lnTo>
                  <a:lnTo>
                    <a:pt x="25978" y="162297"/>
                  </a:lnTo>
                  <a:lnTo>
                    <a:pt x="47763" y="168406"/>
                  </a:lnTo>
                  <a:lnTo>
                    <a:pt x="69923" y="164882"/>
                  </a:lnTo>
                  <a:lnTo>
                    <a:pt x="90300" y="154347"/>
                  </a:lnTo>
                  <a:lnTo>
                    <a:pt x="107156" y="137967"/>
                  </a:lnTo>
                  <a:lnTo>
                    <a:pt x="124209" y="109014"/>
                  </a:lnTo>
                  <a:lnTo>
                    <a:pt x="126516" y="88573"/>
                  </a:lnTo>
                  <a:lnTo>
                    <a:pt x="125493" y="78209"/>
                  </a:lnTo>
                  <a:lnTo>
                    <a:pt x="125981" y="75978"/>
                  </a:lnTo>
                  <a:lnTo>
                    <a:pt x="144858" y="132159"/>
                  </a:lnTo>
                  <a:lnTo>
                    <a:pt x="148250" y="142361"/>
                  </a:lnTo>
                  <a:lnTo>
                    <a:pt x="152850" y="149162"/>
                  </a:lnTo>
                  <a:lnTo>
                    <a:pt x="158257" y="153696"/>
                  </a:lnTo>
                  <a:lnTo>
                    <a:pt x="176090" y="162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59690" y="2497514"/>
              <a:ext cx="131109" cy="345181"/>
            </a:xfrm>
            <a:custGeom>
              <a:avLst/>
              <a:gdLst/>
              <a:ahLst/>
              <a:cxnLst/>
              <a:rect l="0" t="0" r="0" b="0"/>
              <a:pathLst>
                <a:path w="131109" h="345181">
                  <a:moveTo>
                    <a:pt x="57408" y="345180"/>
                  </a:moveTo>
                  <a:lnTo>
                    <a:pt x="39450" y="290135"/>
                  </a:lnTo>
                  <a:lnTo>
                    <a:pt x="28861" y="238727"/>
                  </a:lnTo>
                  <a:lnTo>
                    <a:pt x="20834" y="183512"/>
                  </a:lnTo>
                  <a:lnTo>
                    <a:pt x="7983" y="126376"/>
                  </a:lnTo>
                  <a:lnTo>
                    <a:pt x="0" y="78228"/>
                  </a:lnTo>
                  <a:lnTo>
                    <a:pt x="1868" y="48330"/>
                  </a:lnTo>
                  <a:lnTo>
                    <a:pt x="9717" y="25683"/>
                  </a:lnTo>
                  <a:lnTo>
                    <a:pt x="15086" y="16369"/>
                  </a:lnTo>
                  <a:lnTo>
                    <a:pt x="23344" y="10159"/>
                  </a:lnTo>
                  <a:lnTo>
                    <a:pt x="44998" y="3259"/>
                  </a:lnTo>
                  <a:lnTo>
                    <a:pt x="94688" y="0"/>
                  </a:lnTo>
                  <a:lnTo>
                    <a:pt x="131108" y="8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11813" y="271635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2" y="16788"/>
                  </a:lnTo>
                  <a:lnTo>
                    <a:pt x="62004" y="23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90798" y="2695295"/>
              <a:ext cx="126343" cy="144071"/>
            </a:xfrm>
            <a:custGeom>
              <a:avLst/>
              <a:gdLst/>
              <a:ahLst/>
              <a:cxnLst/>
              <a:rect l="0" t="0" r="0" b="0"/>
              <a:pathLst>
                <a:path w="126343" h="144071">
                  <a:moveTo>
                    <a:pt x="0" y="52642"/>
                  </a:moveTo>
                  <a:lnTo>
                    <a:pt x="9575" y="76689"/>
                  </a:lnTo>
                  <a:lnTo>
                    <a:pt x="44664" y="134645"/>
                  </a:lnTo>
                  <a:lnTo>
                    <a:pt x="50833" y="142406"/>
                  </a:lnTo>
                  <a:lnTo>
                    <a:pt x="53776" y="144070"/>
                  </a:lnTo>
                  <a:lnTo>
                    <a:pt x="54568" y="141670"/>
                  </a:lnTo>
                  <a:lnTo>
                    <a:pt x="53926" y="136561"/>
                  </a:lnTo>
                  <a:lnTo>
                    <a:pt x="25206" y="82618"/>
                  </a:lnTo>
                  <a:lnTo>
                    <a:pt x="17832" y="62455"/>
                  </a:lnTo>
                  <a:lnTo>
                    <a:pt x="17737" y="53335"/>
                  </a:lnTo>
                  <a:lnTo>
                    <a:pt x="23870" y="36963"/>
                  </a:lnTo>
                  <a:lnTo>
                    <a:pt x="37515" y="25006"/>
                  </a:lnTo>
                  <a:lnTo>
                    <a:pt x="74871" y="779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63547" y="2735878"/>
              <a:ext cx="174692" cy="127941"/>
            </a:xfrm>
            <a:custGeom>
              <a:avLst/>
              <a:gdLst/>
              <a:ahLst/>
              <a:cxnLst/>
              <a:rect l="0" t="0" r="0" b="0"/>
              <a:pathLst>
                <a:path w="174692" h="127941">
                  <a:moveTo>
                    <a:pt x="90463" y="96287"/>
                  </a:moveTo>
                  <a:lnTo>
                    <a:pt x="98796" y="58809"/>
                  </a:lnTo>
                  <a:lnTo>
                    <a:pt x="99528" y="46736"/>
                  </a:lnTo>
                  <a:lnTo>
                    <a:pt x="94102" y="27081"/>
                  </a:lnTo>
                  <a:lnTo>
                    <a:pt x="89379" y="18564"/>
                  </a:lnTo>
                  <a:lnTo>
                    <a:pt x="74773" y="5982"/>
                  </a:lnTo>
                  <a:lnTo>
                    <a:pt x="65965" y="989"/>
                  </a:lnTo>
                  <a:lnTo>
                    <a:pt x="56583" y="0"/>
                  </a:lnTo>
                  <a:lnTo>
                    <a:pt x="36801" y="5140"/>
                  </a:lnTo>
                  <a:lnTo>
                    <a:pt x="19430" y="18343"/>
                  </a:lnTo>
                  <a:lnTo>
                    <a:pt x="11522" y="26777"/>
                  </a:lnTo>
                  <a:lnTo>
                    <a:pt x="2735" y="48626"/>
                  </a:lnTo>
                  <a:lnTo>
                    <a:pt x="0" y="72765"/>
                  </a:lnTo>
                  <a:lnTo>
                    <a:pt x="2684" y="95192"/>
                  </a:lnTo>
                  <a:lnTo>
                    <a:pt x="10896" y="113738"/>
                  </a:lnTo>
                  <a:lnTo>
                    <a:pt x="16362" y="121959"/>
                  </a:lnTo>
                  <a:lnTo>
                    <a:pt x="23515" y="126270"/>
                  </a:lnTo>
                  <a:lnTo>
                    <a:pt x="40821" y="127940"/>
                  </a:lnTo>
                  <a:lnTo>
                    <a:pt x="70296" y="116714"/>
                  </a:lnTo>
                  <a:lnTo>
                    <a:pt x="84620" y="101857"/>
                  </a:lnTo>
                  <a:lnTo>
                    <a:pt x="103346" y="63722"/>
                  </a:lnTo>
                  <a:lnTo>
                    <a:pt x="108410" y="61709"/>
                  </a:lnTo>
                  <a:lnTo>
                    <a:pt x="114126" y="65046"/>
                  </a:lnTo>
                  <a:lnTo>
                    <a:pt x="174691" y="127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64152" y="2719279"/>
              <a:ext cx="132014" cy="134526"/>
            </a:xfrm>
            <a:custGeom>
              <a:avLst/>
              <a:gdLst/>
              <a:ahLst/>
              <a:cxnLst/>
              <a:rect l="0" t="0" r="0" b="0"/>
              <a:pathLst>
                <a:path w="132014" h="134526">
                  <a:moveTo>
                    <a:pt x="121485" y="18130"/>
                  </a:moveTo>
                  <a:lnTo>
                    <a:pt x="104717" y="6952"/>
                  </a:lnTo>
                  <a:lnTo>
                    <a:pt x="71933" y="0"/>
                  </a:lnTo>
                  <a:lnTo>
                    <a:pt x="38173" y="3529"/>
                  </a:lnTo>
                  <a:lnTo>
                    <a:pt x="19727" y="12031"/>
                  </a:lnTo>
                  <a:lnTo>
                    <a:pt x="11532" y="17573"/>
                  </a:lnTo>
                  <a:lnTo>
                    <a:pt x="6069" y="25948"/>
                  </a:lnTo>
                  <a:lnTo>
                    <a:pt x="0" y="47731"/>
                  </a:lnTo>
                  <a:lnTo>
                    <a:pt x="2172" y="80713"/>
                  </a:lnTo>
                  <a:lnTo>
                    <a:pt x="10355" y="98977"/>
                  </a:lnTo>
                  <a:lnTo>
                    <a:pt x="34673" y="129766"/>
                  </a:lnTo>
                  <a:lnTo>
                    <a:pt x="43723" y="133498"/>
                  </a:lnTo>
                  <a:lnTo>
                    <a:pt x="66258" y="134525"/>
                  </a:lnTo>
                  <a:lnTo>
                    <a:pt x="114906" y="117353"/>
                  </a:lnTo>
                  <a:lnTo>
                    <a:pt x="132013" y="112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03646" y="2558425"/>
              <a:ext cx="29391" cy="284270"/>
            </a:xfrm>
            <a:custGeom>
              <a:avLst/>
              <a:gdLst/>
              <a:ahLst/>
              <a:cxnLst/>
              <a:rect l="0" t="0" r="0" b="0"/>
              <a:pathLst>
                <a:path w="29391" h="284270">
                  <a:moveTo>
                    <a:pt x="8333" y="0"/>
                  </a:moveTo>
                  <a:lnTo>
                    <a:pt x="0" y="48930"/>
                  </a:lnTo>
                  <a:lnTo>
                    <a:pt x="1575" y="96776"/>
                  </a:lnTo>
                  <a:lnTo>
                    <a:pt x="6331" y="147997"/>
                  </a:lnTo>
                  <a:lnTo>
                    <a:pt x="10859" y="197099"/>
                  </a:lnTo>
                  <a:lnTo>
                    <a:pt x="22870" y="255612"/>
                  </a:lnTo>
                  <a:lnTo>
                    <a:pt x="2939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927751" y="267423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16891" y="5589"/>
                  </a:lnTo>
                  <a:lnTo>
                    <a:pt x="57074" y="18211"/>
                  </a:lnTo>
                  <a:lnTo>
                    <a:pt x="2120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69907" y="279005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90964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40250" y="2768994"/>
              <a:ext cx="93355" cy="119004"/>
            </a:xfrm>
            <a:custGeom>
              <a:avLst/>
              <a:gdLst/>
              <a:ahLst/>
              <a:cxnLst/>
              <a:rect l="0" t="0" r="0" b="0"/>
              <a:pathLst>
                <a:path w="93355" h="119004">
                  <a:moveTo>
                    <a:pt x="77056" y="0"/>
                  </a:moveTo>
                  <a:lnTo>
                    <a:pt x="53009" y="9576"/>
                  </a:lnTo>
                  <a:lnTo>
                    <a:pt x="17462" y="39404"/>
                  </a:lnTo>
                  <a:lnTo>
                    <a:pt x="1946" y="65488"/>
                  </a:lnTo>
                  <a:lnTo>
                    <a:pt x="0" y="88378"/>
                  </a:lnTo>
                  <a:lnTo>
                    <a:pt x="1119" y="101032"/>
                  </a:lnTo>
                  <a:lnTo>
                    <a:pt x="6544" y="109469"/>
                  </a:lnTo>
                  <a:lnTo>
                    <a:pt x="14840" y="115094"/>
                  </a:lnTo>
                  <a:lnTo>
                    <a:pt x="25050" y="118843"/>
                  </a:lnTo>
                  <a:lnTo>
                    <a:pt x="35366" y="119003"/>
                  </a:lnTo>
                  <a:lnTo>
                    <a:pt x="56187" y="112942"/>
                  </a:lnTo>
                  <a:lnTo>
                    <a:pt x="74020" y="99330"/>
                  </a:lnTo>
                  <a:lnTo>
                    <a:pt x="82051" y="90787"/>
                  </a:lnTo>
                  <a:lnTo>
                    <a:pt x="90974" y="68816"/>
                  </a:lnTo>
                  <a:lnTo>
                    <a:pt x="93354" y="56406"/>
                  </a:lnTo>
                  <a:lnTo>
                    <a:pt x="89759" y="36378"/>
                  </a:lnTo>
                  <a:lnTo>
                    <a:pt x="665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69948" y="2747223"/>
              <a:ext cx="157929" cy="120404"/>
            </a:xfrm>
            <a:custGeom>
              <a:avLst/>
              <a:gdLst/>
              <a:ahLst/>
              <a:cxnLst/>
              <a:rect l="0" t="0" r="0" b="0"/>
              <a:pathLst>
                <a:path w="157929" h="120404">
                  <a:moveTo>
                    <a:pt x="0" y="42828"/>
                  </a:moveTo>
                  <a:lnTo>
                    <a:pt x="27511" y="96703"/>
                  </a:lnTo>
                  <a:lnTo>
                    <a:pt x="36097" y="120403"/>
                  </a:lnTo>
                  <a:lnTo>
                    <a:pt x="28832" y="64459"/>
                  </a:lnTo>
                  <a:lnTo>
                    <a:pt x="25682" y="43083"/>
                  </a:lnTo>
                  <a:lnTo>
                    <a:pt x="28182" y="21885"/>
                  </a:lnTo>
                  <a:lnTo>
                    <a:pt x="32826" y="13658"/>
                  </a:lnTo>
                  <a:lnTo>
                    <a:pt x="47344" y="1398"/>
                  </a:lnTo>
                  <a:lnTo>
                    <a:pt x="56129" y="0"/>
                  </a:lnTo>
                  <a:lnTo>
                    <a:pt x="75249" y="4686"/>
                  </a:lnTo>
                  <a:lnTo>
                    <a:pt x="114950" y="26759"/>
                  </a:lnTo>
                  <a:lnTo>
                    <a:pt x="131417" y="39976"/>
                  </a:lnTo>
                  <a:lnTo>
                    <a:pt x="148253" y="66160"/>
                  </a:lnTo>
                  <a:lnTo>
                    <a:pt x="157928" y="116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12103" y="2863751"/>
              <a:ext cx="65368" cy="136871"/>
            </a:xfrm>
            <a:custGeom>
              <a:avLst/>
              <a:gdLst/>
              <a:ahLst/>
              <a:cxnLst/>
              <a:rect l="0" t="0" r="0" b="0"/>
              <a:pathLst>
                <a:path w="65368" h="136871">
                  <a:moveTo>
                    <a:pt x="0" y="0"/>
                  </a:moveTo>
                  <a:lnTo>
                    <a:pt x="49499" y="55087"/>
                  </a:lnTo>
                  <a:lnTo>
                    <a:pt x="64710" y="84952"/>
                  </a:lnTo>
                  <a:lnTo>
                    <a:pt x="65367" y="95239"/>
                  </a:lnTo>
                  <a:lnTo>
                    <a:pt x="5264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982114" y="2400497"/>
            <a:ext cx="1082923" cy="566113"/>
            <a:chOff x="7982114" y="2400497"/>
            <a:chExt cx="1082923" cy="566113"/>
          </a:xfrm>
        </p:grpSpPr>
        <p:sp>
          <p:nvSpPr>
            <p:cNvPr id="120" name="Freeform 119"/>
            <p:cNvSpPr/>
            <p:nvPr/>
          </p:nvSpPr>
          <p:spPr>
            <a:xfrm>
              <a:off x="7982114" y="2605039"/>
              <a:ext cx="170214" cy="361571"/>
            </a:xfrm>
            <a:custGeom>
              <a:avLst/>
              <a:gdLst/>
              <a:ahLst/>
              <a:cxnLst/>
              <a:rect l="0" t="0" r="0" b="0"/>
              <a:pathLst>
                <a:path w="170214" h="361571">
                  <a:moveTo>
                    <a:pt x="30072" y="79727"/>
                  </a:moveTo>
                  <a:lnTo>
                    <a:pt x="24483" y="96495"/>
                  </a:lnTo>
                  <a:lnTo>
                    <a:pt x="27756" y="149243"/>
                  </a:lnTo>
                  <a:lnTo>
                    <a:pt x="29615" y="209056"/>
                  </a:lnTo>
                  <a:lnTo>
                    <a:pt x="29982" y="271260"/>
                  </a:lnTo>
                  <a:lnTo>
                    <a:pt x="30055" y="328608"/>
                  </a:lnTo>
                  <a:lnTo>
                    <a:pt x="30067" y="361570"/>
                  </a:lnTo>
                  <a:lnTo>
                    <a:pt x="28901" y="347030"/>
                  </a:lnTo>
                  <a:lnTo>
                    <a:pt x="15417" y="294389"/>
                  </a:lnTo>
                  <a:lnTo>
                    <a:pt x="10280" y="240586"/>
                  </a:lnTo>
                  <a:lnTo>
                    <a:pt x="6145" y="184898"/>
                  </a:lnTo>
                  <a:lnTo>
                    <a:pt x="0" y="123249"/>
                  </a:lnTo>
                  <a:lnTo>
                    <a:pt x="1125" y="64321"/>
                  </a:lnTo>
                  <a:lnTo>
                    <a:pt x="9798" y="40125"/>
                  </a:lnTo>
                  <a:lnTo>
                    <a:pt x="24570" y="20792"/>
                  </a:lnTo>
                  <a:lnTo>
                    <a:pt x="33423" y="12361"/>
                  </a:lnTo>
                  <a:lnTo>
                    <a:pt x="55738" y="2994"/>
                  </a:lnTo>
                  <a:lnTo>
                    <a:pt x="80084" y="0"/>
                  </a:lnTo>
                  <a:lnTo>
                    <a:pt x="102602" y="2569"/>
                  </a:lnTo>
                  <a:lnTo>
                    <a:pt x="121189" y="10730"/>
                  </a:lnTo>
                  <a:lnTo>
                    <a:pt x="152187" y="35033"/>
                  </a:lnTo>
                  <a:lnTo>
                    <a:pt x="168160" y="61025"/>
                  </a:lnTo>
                  <a:lnTo>
                    <a:pt x="170213" y="83893"/>
                  </a:lnTo>
                  <a:lnTo>
                    <a:pt x="166057" y="108485"/>
                  </a:lnTo>
                  <a:lnTo>
                    <a:pt x="150563" y="140891"/>
                  </a:lnTo>
                  <a:lnTo>
                    <a:pt x="137826" y="157994"/>
                  </a:lnTo>
                  <a:lnTo>
                    <a:pt x="106323" y="180777"/>
                  </a:lnTo>
                  <a:lnTo>
                    <a:pt x="52491" y="193597"/>
                  </a:lnTo>
                  <a:lnTo>
                    <a:pt x="40601" y="195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96110" y="2621595"/>
              <a:ext cx="135087" cy="170846"/>
            </a:xfrm>
            <a:custGeom>
              <a:avLst/>
              <a:gdLst/>
              <a:ahLst/>
              <a:cxnLst/>
              <a:rect l="0" t="0" r="0" b="0"/>
              <a:pathLst>
                <a:path w="135087" h="170846">
                  <a:moveTo>
                    <a:pt x="5590" y="21058"/>
                  </a:moveTo>
                  <a:lnTo>
                    <a:pt x="0" y="79674"/>
                  </a:lnTo>
                  <a:lnTo>
                    <a:pt x="2114" y="114465"/>
                  </a:lnTo>
                  <a:lnTo>
                    <a:pt x="10149" y="147000"/>
                  </a:lnTo>
                  <a:lnTo>
                    <a:pt x="15648" y="155322"/>
                  </a:lnTo>
                  <a:lnTo>
                    <a:pt x="31117" y="167688"/>
                  </a:lnTo>
                  <a:lnTo>
                    <a:pt x="49690" y="170845"/>
                  </a:lnTo>
                  <a:lnTo>
                    <a:pt x="69644" y="167178"/>
                  </a:lnTo>
                  <a:lnTo>
                    <a:pt x="90210" y="157750"/>
                  </a:lnTo>
                  <a:lnTo>
                    <a:pt x="104810" y="142641"/>
                  </a:lnTo>
                  <a:lnTo>
                    <a:pt x="119606" y="111285"/>
                  </a:lnTo>
                  <a:lnTo>
                    <a:pt x="135086" y="58767"/>
                  </a:lnTo>
                  <a:lnTo>
                    <a:pt x="1319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12269" y="24320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0529" y="57265"/>
                  </a:lnTo>
                  <a:lnTo>
                    <a:pt x="10529" y="106655"/>
                  </a:lnTo>
                  <a:lnTo>
                    <a:pt x="10529" y="158334"/>
                  </a:lnTo>
                  <a:lnTo>
                    <a:pt x="10529" y="207571"/>
                  </a:lnTo>
                  <a:lnTo>
                    <a:pt x="10529" y="266130"/>
                  </a:lnTo>
                  <a:lnTo>
                    <a:pt x="7409" y="28517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85927" y="253736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94149" y="8334"/>
                  </a:lnTo>
                  <a:lnTo>
                    <a:pt x="142726" y="15685"/>
                  </a:lnTo>
                  <a:lnTo>
                    <a:pt x="95842" y="25055"/>
                  </a:lnTo>
                  <a:lnTo>
                    <a:pt x="44905" y="2965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61905" y="2621595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59710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49308" y="2400497"/>
              <a:ext cx="10444" cy="326384"/>
            </a:xfrm>
            <a:custGeom>
              <a:avLst/>
              <a:gdLst/>
              <a:ahLst/>
              <a:cxnLst/>
              <a:rect l="0" t="0" r="0" b="0"/>
              <a:pathLst>
                <a:path w="10444" h="326384">
                  <a:moveTo>
                    <a:pt x="10443" y="0"/>
                  </a:moveTo>
                  <a:lnTo>
                    <a:pt x="1378" y="58617"/>
                  </a:lnTo>
                  <a:lnTo>
                    <a:pt x="204" y="121196"/>
                  </a:lnTo>
                  <a:lnTo>
                    <a:pt x="0" y="172521"/>
                  </a:lnTo>
                  <a:lnTo>
                    <a:pt x="1110" y="223603"/>
                  </a:lnTo>
                  <a:lnTo>
                    <a:pt x="8252" y="283378"/>
                  </a:lnTo>
                  <a:lnTo>
                    <a:pt x="1044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812352" y="255842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00634" y="0"/>
                  </a:lnTo>
                  <a:lnTo>
                    <a:pt x="150694" y="3119"/>
                  </a:lnTo>
                  <a:lnTo>
                    <a:pt x="91899" y="14654"/>
                  </a:lnTo>
                  <a:lnTo>
                    <a:pt x="3259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266491" y="3021678"/>
            <a:ext cx="1513033" cy="245007"/>
            <a:chOff x="1266491" y="3021678"/>
            <a:chExt cx="1513033" cy="245007"/>
          </a:xfrm>
        </p:grpSpPr>
        <p:sp>
          <p:nvSpPr>
            <p:cNvPr id="129" name="Freeform 128"/>
            <p:cNvSpPr/>
            <p:nvPr/>
          </p:nvSpPr>
          <p:spPr>
            <a:xfrm>
              <a:off x="1266491" y="3092433"/>
              <a:ext cx="157901" cy="174252"/>
            </a:xfrm>
            <a:custGeom>
              <a:avLst/>
              <a:gdLst/>
              <a:ahLst/>
              <a:cxnLst/>
              <a:rect l="0" t="0" r="0" b="0"/>
              <a:pathLst>
                <a:path w="157901" h="174252">
                  <a:moveTo>
                    <a:pt x="112742" y="24002"/>
                  </a:moveTo>
                  <a:lnTo>
                    <a:pt x="94761" y="8361"/>
                  </a:lnTo>
                  <a:lnTo>
                    <a:pt x="77844" y="283"/>
                  </a:lnTo>
                  <a:lnTo>
                    <a:pt x="68420" y="0"/>
                  </a:lnTo>
                  <a:lnTo>
                    <a:pt x="48589" y="5925"/>
                  </a:lnTo>
                  <a:lnTo>
                    <a:pt x="23284" y="22415"/>
                  </a:lnTo>
                  <a:lnTo>
                    <a:pt x="11371" y="38504"/>
                  </a:lnTo>
                  <a:lnTo>
                    <a:pt x="3347" y="58523"/>
                  </a:lnTo>
                  <a:lnTo>
                    <a:pt x="0" y="96102"/>
                  </a:lnTo>
                  <a:lnTo>
                    <a:pt x="7067" y="134532"/>
                  </a:lnTo>
                  <a:lnTo>
                    <a:pt x="17422" y="153455"/>
                  </a:lnTo>
                  <a:lnTo>
                    <a:pt x="32943" y="166544"/>
                  </a:lnTo>
                  <a:lnTo>
                    <a:pt x="41995" y="171673"/>
                  </a:lnTo>
                  <a:lnTo>
                    <a:pt x="64531" y="174251"/>
                  </a:lnTo>
                  <a:lnTo>
                    <a:pt x="88975" y="170328"/>
                  </a:lnTo>
                  <a:lnTo>
                    <a:pt x="121298" y="154965"/>
                  </a:lnTo>
                  <a:lnTo>
                    <a:pt x="138381" y="142259"/>
                  </a:lnTo>
                  <a:lnTo>
                    <a:pt x="155564" y="116363"/>
                  </a:lnTo>
                  <a:lnTo>
                    <a:pt x="157900" y="93517"/>
                  </a:lnTo>
                  <a:lnTo>
                    <a:pt x="153869" y="70105"/>
                  </a:lnTo>
                  <a:lnTo>
                    <a:pt x="135337" y="39131"/>
                  </a:lnTo>
                  <a:lnTo>
                    <a:pt x="123270" y="24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421347" y="3053264"/>
              <a:ext cx="136871" cy="163403"/>
            </a:xfrm>
            <a:custGeom>
              <a:avLst/>
              <a:gdLst/>
              <a:ahLst/>
              <a:cxnLst/>
              <a:rect l="0" t="0" r="0" b="0"/>
              <a:pathLst>
                <a:path w="136871" h="163403">
                  <a:moveTo>
                    <a:pt x="0" y="42114"/>
                  </a:moveTo>
                  <a:lnTo>
                    <a:pt x="35916" y="105542"/>
                  </a:lnTo>
                  <a:lnTo>
                    <a:pt x="70298" y="157961"/>
                  </a:lnTo>
                  <a:lnTo>
                    <a:pt x="77281" y="162629"/>
                  </a:lnTo>
                  <a:lnTo>
                    <a:pt x="84276" y="163402"/>
                  </a:lnTo>
                  <a:lnTo>
                    <a:pt x="91279" y="161577"/>
                  </a:lnTo>
                  <a:lnTo>
                    <a:pt x="97117" y="156851"/>
                  </a:lnTo>
                  <a:lnTo>
                    <a:pt x="106724" y="142241"/>
                  </a:lnTo>
                  <a:lnTo>
                    <a:pt x="117736" y="85744"/>
                  </a:lnTo>
                  <a:lnTo>
                    <a:pt x="132444" y="2688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572114" y="3039076"/>
              <a:ext cx="133319" cy="144226"/>
            </a:xfrm>
            <a:custGeom>
              <a:avLst/>
              <a:gdLst/>
              <a:ahLst/>
              <a:cxnLst/>
              <a:rect l="0" t="0" r="0" b="0"/>
              <a:pathLst>
                <a:path w="133319" h="144226">
                  <a:moveTo>
                    <a:pt x="28217" y="77359"/>
                  </a:moveTo>
                  <a:lnTo>
                    <a:pt x="39396" y="88537"/>
                  </a:lnTo>
                  <a:lnTo>
                    <a:pt x="46198" y="90660"/>
                  </a:lnTo>
                  <a:lnTo>
                    <a:pt x="73709" y="88059"/>
                  </a:lnTo>
                  <a:lnTo>
                    <a:pt x="108637" y="78710"/>
                  </a:lnTo>
                  <a:lnTo>
                    <a:pt x="126740" y="67821"/>
                  </a:lnTo>
                  <a:lnTo>
                    <a:pt x="131334" y="59302"/>
                  </a:lnTo>
                  <a:lnTo>
                    <a:pt x="133318" y="37358"/>
                  </a:lnTo>
                  <a:lnTo>
                    <a:pt x="129870" y="28465"/>
                  </a:lnTo>
                  <a:lnTo>
                    <a:pt x="116680" y="15464"/>
                  </a:lnTo>
                  <a:lnTo>
                    <a:pt x="89523" y="1568"/>
                  </a:lnTo>
                  <a:lnTo>
                    <a:pt x="69502" y="0"/>
                  </a:lnTo>
                  <a:lnTo>
                    <a:pt x="48906" y="4373"/>
                  </a:lnTo>
                  <a:lnTo>
                    <a:pt x="28053" y="14115"/>
                  </a:lnTo>
                  <a:lnTo>
                    <a:pt x="13327" y="29363"/>
                  </a:lnTo>
                  <a:lnTo>
                    <a:pt x="4052" y="49008"/>
                  </a:lnTo>
                  <a:lnTo>
                    <a:pt x="0" y="85207"/>
                  </a:lnTo>
                  <a:lnTo>
                    <a:pt x="3198" y="107753"/>
                  </a:lnTo>
                  <a:lnTo>
                    <a:pt x="8028" y="116339"/>
                  </a:lnTo>
                  <a:lnTo>
                    <a:pt x="22754" y="128999"/>
                  </a:lnTo>
                  <a:lnTo>
                    <a:pt x="50775" y="142703"/>
                  </a:lnTo>
                  <a:lnTo>
                    <a:pt x="70998" y="144225"/>
                  </a:lnTo>
                  <a:lnTo>
                    <a:pt x="122974" y="130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68787" y="3053264"/>
              <a:ext cx="126343" cy="151275"/>
            </a:xfrm>
            <a:custGeom>
              <a:avLst/>
              <a:gdLst/>
              <a:ahLst/>
              <a:cxnLst/>
              <a:rect l="0" t="0" r="0" b="0"/>
              <a:pathLst>
                <a:path w="126343" h="151275">
                  <a:moveTo>
                    <a:pt x="0" y="73699"/>
                  </a:moveTo>
                  <a:lnTo>
                    <a:pt x="27511" y="127574"/>
                  </a:lnTo>
                  <a:lnTo>
                    <a:pt x="34844" y="147947"/>
                  </a:lnTo>
                  <a:lnTo>
                    <a:pt x="38437" y="151274"/>
                  </a:lnTo>
                  <a:lnTo>
                    <a:pt x="42003" y="149982"/>
                  </a:lnTo>
                  <a:lnTo>
                    <a:pt x="45549" y="145612"/>
                  </a:lnTo>
                  <a:lnTo>
                    <a:pt x="45574" y="139188"/>
                  </a:lnTo>
                  <a:lnTo>
                    <a:pt x="25886" y="82337"/>
                  </a:lnTo>
                  <a:lnTo>
                    <a:pt x="23203" y="57261"/>
                  </a:lnTo>
                  <a:lnTo>
                    <a:pt x="28250" y="36758"/>
                  </a:lnTo>
                  <a:lnTo>
                    <a:pt x="32872" y="28015"/>
                  </a:lnTo>
                  <a:lnTo>
                    <a:pt x="40632" y="22186"/>
                  </a:lnTo>
                  <a:lnTo>
                    <a:pt x="102661" y="431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79399" y="3021678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6788" y="165005"/>
                  </a:lnTo>
                  <a:lnTo>
                    <a:pt x="20962" y="202399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266776" y="3042735"/>
              <a:ext cx="178629" cy="206932"/>
            </a:xfrm>
            <a:custGeom>
              <a:avLst/>
              <a:gdLst/>
              <a:ahLst/>
              <a:cxnLst/>
              <a:rect l="0" t="0" r="0" b="0"/>
              <a:pathLst>
                <a:path w="178629" h="206932">
                  <a:moveTo>
                    <a:pt x="70550" y="0"/>
                  </a:moveTo>
                  <a:lnTo>
                    <a:pt x="26587" y="20244"/>
                  </a:lnTo>
                  <a:lnTo>
                    <a:pt x="12797" y="35904"/>
                  </a:lnTo>
                  <a:lnTo>
                    <a:pt x="7481" y="44993"/>
                  </a:lnTo>
                  <a:lnTo>
                    <a:pt x="0" y="85731"/>
                  </a:lnTo>
                  <a:lnTo>
                    <a:pt x="3373" y="134846"/>
                  </a:lnTo>
                  <a:lnTo>
                    <a:pt x="11781" y="175266"/>
                  </a:lnTo>
                  <a:lnTo>
                    <a:pt x="17333" y="184694"/>
                  </a:lnTo>
                  <a:lnTo>
                    <a:pt x="32860" y="198290"/>
                  </a:lnTo>
                  <a:lnTo>
                    <a:pt x="54579" y="205112"/>
                  </a:lnTo>
                  <a:lnTo>
                    <a:pt x="66922" y="206931"/>
                  </a:lnTo>
                  <a:lnTo>
                    <a:pt x="86875" y="202714"/>
                  </a:lnTo>
                  <a:lnTo>
                    <a:pt x="118748" y="180942"/>
                  </a:lnTo>
                  <a:lnTo>
                    <a:pt x="153640" y="145706"/>
                  </a:lnTo>
                  <a:lnTo>
                    <a:pt x="178270" y="94534"/>
                  </a:lnTo>
                  <a:lnTo>
                    <a:pt x="178628" y="84080"/>
                  </a:lnTo>
                  <a:lnTo>
                    <a:pt x="172787" y="63105"/>
                  </a:lnTo>
                  <a:lnTo>
                    <a:pt x="156345" y="37156"/>
                  </a:lnTo>
                  <a:lnTo>
                    <a:pt x="140266" y="25093"/>
                  </a:lnTo>
                  <a:lnTo>
                    <a:pt x="10213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449184" y="3032207"/>
              <a:ext cx="227655" cy="197256"/>
            </a:xfrm>
            <a:custGeom>
              <a:avLst/>
              <a:gdLst/>
              <a:ahLst/>
              <a:cxnLst/>
              <a:rect l="0" t="0" r="0" b="0"/>
              <a:pathLst>
                <a:path w="227655" h="197256">
                  <a:moveTo>
                    <a:pt x="98712" y="0"/>
                  </a:moveTo>
                  <a:lnTo>
                    <a:pt x="46007" y="19128"/>
                  </a:lnTo>
                  <a:lnTo>
                    <a:pt x="30054" y="30338"/>
                  </a:lnTo>
                  <a:lnTo>
                    <a:pt x="18284" y="46239"/>
                  </a:lnTo>
                  <a:lnTo>
                    <a:pt x="1197" y="85043"/>
                  </a:lnTo>
                  <a:lnTo>
                    <a:pt x="0" y="108767"/>
                  </a:lnTo>
                  <a:lnTo>
                    <a:pt x="4537" y="132569"/>
                  </a:lnTo>
                  <a:lnTo>
                    <a:pt x="14353" y="150946"/>
                  </a:lnTo>
                  <a:lnTo>
                    <a:pt x="38622" y="174446"/>
                  </a:lnTo>
                  <a:lnTo>
                    <a:pt x="68039" y="190638"/>
                  </a:lnTo>
                  <a:lnTo>
                    <a:pt x="110161" y="197255"/>
                  </a:lnTo>
                  <a:lnTo>
                    <a:pt x="148508" y="193627"/>
                  </a:lnTo>
                  <a:lnTo>
                    <a:pt x="168027" y="185102"/>
                  </a:lnTo>
                  <a:lnTo>
                    <a:pt x="212995" y="152667"/>
                  </a:lnTo>
                  <a:lnTo>
                    <a:pt x="224764" y="134533"/>
                  </a:lnTo>
                  <a:lnTo>
                    <a:pt x="227654" y="114774"/>
                  </a:lnTo>
                  <a:lnTo>
                    <a:pt x="219978" y="67905"/>
                  </a:lnTo>
                  <a:lnTo>
                    <a:pt x="204963" y="38577"/>
                  </a:lnTo>
                  <a:lnTo>
                    <a:pt x="189218" y="25724"/>
                  </a:lnTo>
                  <a:lnTo>
                    <a:pt x="1302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68994" y="32427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5706668" y="3962112"/>
            <a:ext cx="830913" cy="1026571"/>
          </a:xfrm>
          <a:custGeom>
            <a:avLst/>
            <a:gdLst/>
            <a:ahLst/>
            <a:cxnLst/>
            <a:rect l="0" t="0" r="0" b="0"/>
            <a:pathLst>
              <a:path w="830913" h="1026571">
                <a:moveTo>
                  <a:pt x="368275" y="7131"/>
                </a:moveTo>
                <a:lnTo>
                  <a:pt x="307402" y="49793"/>
                </a:lnTo>
                <a:lnTo>
                  <a:pt x="250516" y="98410"/>
                </a:lnTo>
                <a:lnTo>
                  <a:pt x="187054" y="158236"/>
                </a:lnTo>
                <a:lnTo>
                  <a:pt x="142609" y="218027"/>
                </a:lnTo>
                <a:lnTo>
                  <a:pt x="110399" y="259879"/>
                </a:lnTo>
                <a:lnTo>
                  <a:pt x="79812" y="319702"/>
                </a:lnTo>
                <a:lnTo>
                  <a:pt x="50900" y="380785"/>
                </a:lnTo>
                <a:lnTo>
                  <a:pt x="28030" y="435615"/>
                </a:lnTo>
                <a:lnTo>
                  <a:pt x="14153" y="494626"/>
                </a:lnTo>
                <a:lnTo>
                  <a:pt x="5477" y="556672"/>
                </a:lnTo>
                <a:lnTo>
                  <a:pt x="903" y="613988"/>
                </a:lnTo>
                <a:lnTo>
                  <a:pt x="0" y="670370"/>
                </a:lnTo>
                <a:lnTo>
                  <a:pt x="2963" y="721882"/>
                </a:lnTo>
                <a:lnTo>
                  <a:pt x="11250" y="776530"/>
                </a:lnTo>
                <a:lnTo>
                  <a:pt x="29147" y="839944"/>
                </a:lnTo>
                <a:lnTo>
                  <a:pt x="53369" y="894291"/>
                </a:lnTo>
                <a:lnTo>
                  <a:pt x="107198" y="956321"/>
                </a:lnTo>
                <a:lnTo>
                  <a:pt x="152772" y="996100"/>
                </a:lnTo>
                <a:lnTo>
                  <a:pt x="204434" y="1019156"/>
                </a:lnTo>
                <a:lnTo>
                  <a:pt x="266934" y="1026570"/>
                </a:lnTo>
                <a:lnTo>
                  <a:pt x="325553" y="1024915"/>
                </a:lnTo>
                <a:lnTo>
                  <a:pt x="389035" y="1010390"/>
                </a:lnTo>
                <a:lnTo>
                  <a:pt x="439489" y="993600"/>
                </a:lnTo>
                <a:lnTo>
                  <a:pt x="500355" y="961292"/>
                </a:lnTo>
                <a:lnTo>
                  <a:pt x="557302" y="912557"/>
                </a:lnTo>
                <a:lnTo>
                  <a:pt x="618070" y="852269"/>
                </a:lnTo>
                <a:lnTo>
                  <a:pt x="677700" y="790327"/>
                </a:lnTo>
                <a:lnTo>
                  <a:pt x="721194" y="731045"/>
                </a:lnTo>
                <a:lnTo>
                  <a:pt x="746174" y="680619"/>
                </a:lnTo>
                <a:lnTo>
                  <a:pt x="776592" y="617755"/>
                </a:lnTo>
                <a:lnTo>
                  <a:pt x="796131" y="563968"/>
                </a:lnTo>
                <a:lnTo>
                  <a:pt x="813941" y="503434"/>
                </a:lnTo>
                <a:lnTo>
                  <a:pt x="824498" y="454051"/>
                </a:lnTo>
                <a:lnTo>
                  <a:pt x="829446" y="394966"/>
                </a:lnTo>
                <a:lnTo>
                  <a:pt x="830912" y="333005"/>
                </a:lnTo>
                <a:lnTo>
                  <a:pt x="825757" y="275782"/>
                </a:lnTo>
                <a:lnTo>
                  <a:pt x="812365" y="219685"/>
                </a:lnTo>
                <a:lnTo>
                  <a:pt x="787310" y="156409"/>
                </a:lnTo>
                <a:lnTo>
                  <a:pt x="744728" y="95000"/>
                </a:lnTo>
                <a:lnTo>
                  <a:pt x="695103" y="49964"/>
                </a:lnTo>
                <a:lnTo>
                  <a:pt x="647087" y="20212"/>
                </a:lnTo>
                <a:lnTo>
                  <a:pt x="594645" y="4118"/>
                </a:lnTo>
                <a:lnTo>
                  <a:pt x="538683" y="0"/>
                </a:lnTo>
                <a:lnTo>
                  <a:pt x="493635" y="5668"/>
                </a:lnTo>
                <a:lnTo>
                  <a:pt x="435185" y="15926"/>
                </a:lnTo>
                <a:lnTo>
                  <a:pt x="378502" y="39761"/>
                </a:lnTo>
                <a:lnTo>
                  <a:pt x="322592" y="72588"/>
                </a:lnTo>
                <a:lnTo>
                  <a:pt x="263906" y="120126"/>
                </a:lnTo>
                <a:lnTo>
                  <a:pt x="210347" y="1650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1473961" y="2390013"/>
            <a:ext cx="60117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84269" y="221098"/>
            <a:ext cx="3316478" cy="624662"/>
            <a:chOff x="284269" y="221098"/>
            <a:chExt cx="3316478" cy="624662"/>
          </a:xfrm>
        </p:grpSpPr>
        <p:sp>
          <p:nvSpPr>
            <p:cNvPr id="3" name="Freeform 2"/>
            <p:cNvSpPr/>
            <p:nvPr/>
          </p:nvSpPr>
          <p:spPr>
            <a:xfrm>
              <a:off x="486208" y="273740"/>
              <a:ext cx="19160" cy="294799"/>
            </a:xfrm>
            <a:custGeom>
              <a:avLst/>
              <a:gdLst/>
              <a:ahLst/>
              <a:cxnLst/>
              <a:rect l="0" t="0" r="0" b="0"/>
              <a:pathLst>
                <a:path w="19160" h="294799">
                  <a:moveTo>
                    <a:pt x="19159" y="0"/>
                  </a:moveTo>
                  <a:lnTo>
                    <a:pt x="4505" y="55141"/>
                  </a:lnTo>
                  <a:lnTo>
                    <a:pt x="0" y="103556"/>
                  </a:lnTo>
                  <a:lnTo>
                    <a:pt x="5713" y="163912"/>
                  </a:lnTo>
                  <a:lnTo>
                    <a:pt x="8055" y="224014"/>
                  </a:lnTo>
                  <a:lnTo>
                    <a:pt x="11580" y="265247"/>
                  </a:lnTo>
                  <a:lnTo>
                    <a:pt x="1915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69" y="273740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09881" y="0"/>
                  </a:lnTo>
                  <a:lnTo>
                    <a:pt x="250164" y="8334"/>
                  </a:lnTo>
                  <a:lnTo>
                    <a:pt x="196034" y="15685"/>
                  </a:lnTo>
                  <a:lnTo>
                    <a:pt x="134610" y="28683"/>
                  </a:lnTo>
                  <a:lnTo>
                    <a:pt x="73618" y="38439"/>
                  </a:lnTo>
                  <a:lnTo>
                    <a:pt x="26587" y="413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9291" y="252683"/>
              <a:ext cx="321445" cy="329405"/>
            </a:xfrm>
            <a:custGeom>
              <a:avLst/>
              <a:gdLst/>
              <a:ahLst/>
              <a:cxnLst/>
              <a:rect l="0" t="0" r="0" b="0"/>
              <a:pathLst>
                <a:path w="321445" h="329405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3" y="135786"/>
                  </a:lnTo>
                  <a:lnTo>
                    <a:pt x="23487" y="196795"/>
                  </a:lnTo>
                  <a:lnTo>
                    <a:pt x="32599" y="245613"/>
                  </a:lnTo>
                  <a:lnTo>
                    <a:pt x="36271" y="304623"/>
                  </a:lnTo>
                  <a:lnTo>
                    <a:pt x="35603" y="324901"/>
                  </a:lnTo>
                  <a:lnTo>
                    <a:pt x="33787" y="325396"/>
                  </a:lnTo>
                  <a:lnTo>
                    <a:pt x="31407" y="322215"/>
                  </a:lnTo>
                  <a:lnTo>
                    <a:pt x="27273" y="270882"/>
                  </a:lnTo>
                  <a:lnTo>
                    <a:pt x="32359" y="217025"/>
                  </a:lnTo>
                  <a:lnTo>
                    <a:pt x="37474" y="206684"/>
                  </a:lnTo>
                  <a:lnTo>
                    <a:pt x="52516" y="192076"/>
                  </a:lnTo>
                  <a:lnTo>
                    <a:pt x="61440" y="188882"/>
                  </a:lnTo>
                  <a:lnTo>
                    <a:pt x="80715" y="188453"/>
                  </a:lnTo>
                  <a:lnTo>
                    <a:pt x="97860" y="195281"/>
                  </a:lnTo>
                  <a:lnTo>
                    <a:pt x="105708" y="200378"/>
                  </a:lnTo>
                  <a:lnTo>
                    <a:pt x="117547" y="215399"/>
                  </a:lnTo>
                  <a:lnTo>
                    <a:pt x="154809" y="275488"/>
                  </a:lnTo>
                  <a:lnTo>
                    <a:pt x="160051" y="279585"/>
                  </a:lnTo>
                  <a:lnTo>
                    <a:pt x="165886" y="279977"/>
                  </a:lnTo>
                  <a:lnTo>
                    <a:pt x="178608" y="274173"/>
                  </a:lnTo>
                  <a:lnTo>
                    <a:pt x="238202" y="239575"/>
                  </a:lnTo>
                  <a:lnTo>
                    <a:pt x="292141" y="199815"/>
                  </a:lnTo>
                  <a:lnTo>
                    <a:pt x="301908" y="192872"/>
                  </a:lnTo>
                  <a:lnTo>
                    <a:pt x="308420" y="183564"/>
                  </a:lnTo>
                  <a:lnTo>
                    <a:pt x="315656" y="160743"/>
                  </a:lnTo>
                  <a:lnTo>
                    <a:pt x="314076" y="151616"/>
                  </a:lnTo>
                  <a:lnTo>
                    <a:pt x="309513" y="144361"/>
                  </a:lnTo>
                  <a:lnTo>
                    <a:pt x="302962" y="138355"/>
                  </a:lnTo>
                  <a:lnTo>
                    <a:pt x="293915" y="135521"/>
                  </a:lnTo>
                  <a:lnTo>
                    <a:pt x="271384" y="135491"/>
                  </a:lnTo>
                  <a:lnTo>
                    <a:pt x="237982" y="147640"/>
                  </a:lnTo>
                  <a:lnTo>
                    <a:pt x="211447" y="171647"/>
                  </a:lnTo>
                  <a:lnTo>
                    <a:pt x="194356" y="206577"/>
                  </a:lnTo>
                  <a:lnTo>
                    <a:pt x="187472" y="246562"/>
                  </a:lnTo>
                  <a:lnTo>
                    <a:pt x="191022" y="282456"/>
                  </a:lnTo>
                  <a:lnTo>
                    <a:pt x="199528" y="301401"/>
                  </a:lnTo>
                  <a:lnTo>
                    <a:pt x="205072" y="309729"/>
                  </a:lnTo>
                  <a:lnTo>
                    <a:pt x="220590" y="322101"/>
                  </a:lnTo>
                  <a:lnTo>
                    <a:pt x="229642" y="327038"/>
                  </a:lnTo>
                  <a:lnTo>
                    <a:pt x="249058" y="329404"/>
                  </a:lnTo>
                  <a:lnTo>
                    <a:pt x="290118" y="321391"/>
                  </a:lnTo>
                  <a:lnTo>
                    <a:pt x="32144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2701" y="221098"/>
              <a:ext cx="20191" cy="368498"/>
            </a:xfrm>
            <a:custGeom>
              <a:avLst/>
              <a:gdLst/>
              <a:ahLst/>
              <a:cxnLst/>
              <a:rect l="0" t="0" r="0" b="0"/>
              <a:pathLst>
                <a:path w="20191" h="368498">
                  <a:moveTo>
                    <a:pt x="20190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2"/>
                  </a:lnTo>
                  <a:lnTo>
                    <a:pt x="7580" y="149612"/>
                  </a:lnTo>
                  <a:lnTo>
                    <a:pt x="9250" y="209577"/>
                  </a:lnTo>
                  <a:lnTo>
                    <a:pt x="9580" y="269342"/>
                  </a:lnTo>
                  <a:lnTo>
                    <a:pt x="9645" y="326208"/>
                  </a:lnTo>
                  <a:lnTo>
                    <a:pt x="966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8785" y="473782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425361"/>
              <a:ext cx="316686" cy="192625"/>
            </a:xfrm>
            <a:custGeom>
              <a:avLst/>
              <a:gdLst/>
              <a:ahLst/>
              <a:cxnLst/>
              <a:rect l="0" t="0" r="0" b="0"/>
              <a:pathLst>
                <a:path w="316686" h="192625">
                  <a:moveTo>
                    <a:pt x="0" y="80006"/>
                  </a:moveTo>
                  <a:lnTo>
                    <a:pt x="5589" y="138623"/>
                  </a:lnTo>
                  <a:lnTo>
                    <a:pt x="6066" y="143651"/>
                  </a:lnTo>
                  <a:lnTo>
                    <a:pt x="5213" y="143493"/>
                  </a:lnTo>
                  <a:lnTo>
                    <a:pt x="3476" y="139878"/>
                  </a:lnTo>
                  <a:lnTo>
                    <a:pt x="1030" y="112434"/>
                  </a:lnTo>
                  <a:lnTo>
                    <a:pt x="5894" y="69078"/>
                  </a:lnTo>
                  <a:lnTo>
                    <a:pt x="14708" y="45513"/>
                  </a:lnTo>
                  <a:lnTo>
                    <a:pt x="20334" y="35954"/>
                  </a:lnTo>
                  <a:lnTo>
                    <a:pt x="29933" y="30751"/>
                  </a:lnTo>
                  <a:lnTo>
                    <a:pt x="56197" y="28089"/>
                  </a:lnTo>
                  <a:lnTo>
                    <a:pt x="81129" y="33925"/>
                  </a:lnTo>
                  <a:lnTo>
                    <a:pt x="92690" y="38757"/>
                  </a:lnTo>
                  <a:lnTo>
                    <a:pt x="108656" y="53485"/>
                  </a:lnTo>
                  <a:lnTo>
                    <a:pt x="124221" y="84626"/>
                  </a:lnTo>
                  <a:lnTo>
                    <a:pt x="145550" y="137071"/>
                  </a:lnTo>
                  <a:lnTo>
                    <a:pt x="152015" y="142616"/>
                  </a:lnTo>
                  <a:lnTo>
                    <a:pt x="158665" y="142803"/>
                  </a:lnTo>
                  <a:lnTo>
                    <a:pt x="179203" y="129418"/>
                  </a:lnTo>
                  <a:lnTo>
                    <a:pt x="194289" y="118345"/>
                  </a:lnTo>
                  <a:lnTo>
                    <a:pt x="253103" y="93159"/>
                  </a:lnTo>
                  <a:lnTo>
                    <a:pt x="299792" y="61880"/>
                  </a:lnTo>
                  <a:lnTo>
                    <a:pt x="316685" y="35641"/>
                  </a:lnTo>
                  <a:lnTo>
                    <a:pt x="316408" y="27033"/>
                  </a:lnTo>
                  <a:lnTo>
                    <a:pt x="312714" y="18954"/>
                  </a:lnTo>
                  <a:lnTo>
                    <a:pt x="306742" y="11229"/>
                  </a:lnTo>
                  <a:lnTo>
                    <a:pt x="287628" y="2645"/>
                  </a:lnTo>
                  <a:lnTo>
                    <a:pt x="264705" y="0"/>
                  </a:lnTo>
                  <a:lnTo>
                    <a:pt x="242819" y="2724"/>
                  </a:lnTo>
                  <a:lnTo>
                    <a:pt x="224513" y="10954"/>
                  </a:lnTo>
                  <a:lnTo>
                    <a:pt x="193697" y="35301"/>
                  </a:lnTo>
                  <a:lnTo>
                    <a:pt x="177754" y="61301"/>
                  </a:lnTo>
                  <a:lnTo>
                    <a:pt x="175708" y="84171"/>
                  </a:lnTo>
                  <a:lnTo>
                    <a:pt x="183926" y="136981"/>
                  </a:lnTo>
                  <a:lnTo>
                    <a:pt x="199036" y="167338"/>
                  </a:lnTo>
                  <a:lnTo>
                    <a:pt x="214802" y="180432"/>
                  </a:lnTo>
                  <a:lnTo>
                    <a:pt x="234678" y="188981"/>
                  </a:lnTo>
                  <a:lnTo>
                    <a:pt x="271005" y="192624"/>
                  </a:lnTo>
                  <a:lnTo>
                    <a:pt x="315855" y="185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3356" y="411045"/>
              <a:ext cx="312476" cy="233683"/>
            </a:xfrm>
            <a:custGeom>
              <a:avLst/>
              <a:gdLst/>
              <a:ahLst/>
              <a:cxnLst/>
              <a:rect l="0" t="0" r="0" b="0"/>
              <a:pathLst>
                <a:path w="312476" h="233683">
                  <a:moveTo>
                    <a:pt x="173929" y="10094"/>
                  </a:moveTo>
                  <a:lnTo>
                    <a:pt x="136451" y="1761"/>
                  </a:lnTo>
                  <a:lnTo>
                    <a:pt x="79438" y="0"/>
                  </a:lnTo>
                  <a:lnTo>
                    <a:pt x="52384" y="5998"/>
                  </a:lnTo>
                  <a:lnTo>
                    <a:pt x="20542" y="22529"/>
                  </a:lnTo>
                  <a:lnTo>
                    <a:pt x="12010" y="28912"/>
                  </a:lnTo>
                  <a:lnTo>
                    <a:pt x="6321" y="37848"/>
                  </a:lnTo>
                  <a:lnTo>
                    <a:pt x="0" y="60254"/>
                  </a:lnTo>
                  <a:lnTo>
                    <a:pt x="655" y="70440"/>
                  </a:lnTo>
                  <a:lnTo>
                    <a:pt x="7621" y="87997"/>
                  </a:lnTo>
                  <a:lnTo>
                    <a:pt x="21635" y="100480"/>
                  </a:lnTo>
                  <a:lnTo>
                    <a:pt x="30286" y="105446"/>
                  </a:lnTo>
                  <a:lnTo>
                    <a:pt x="55495" y="107845"/>
                  </a:lnTo>
                  <a:lnTo>
                    <a:pt x="113749" y="105442"/>
                  </a:lnTo>
                  <a:lnTo>
                    <a:pt x="170317" y="106138"/>
                  </a:lnTo>
                  <a:lnTo>
                    <a:pt x="223431" y="116327"/>
                  </a:lnTo>
                  <a:lnTo>
                    <a:pt x="268065" y="129605"/>
                  </a:lnTo>
                  <a:lnTo>
                    <a:pt x="286347" y="142759"/>
                  </a:lnTo>
                  <a:lnTo>
                    <a:pt x="301101" y="160303"/>
                  </a:lnTo>
                  <a:lnTo>
                    <a:pt x="311558" y="179799"/>
                  </a:lnTo>
                  <a:lnTo>
                    <a:pt x="312475" y="189911"/>
                  </a:lnTo>
                  <a:lnTo>
                    <a:pt x="307254" y="210506"/>
                  </a:lnTo>
                  <a:lnTo>
                    <a:pt x="300247" y="218571"/>
                  </a:lnTo>
                  <a:lnTo>
                    <a:pt x="279983" y="230653"/>
                  </a:lnTo>
                  <a:lnTo>
                    <a:pt x="258499" y="233682"/>
                  </a:lnTo>
                  <a:lnTo>
                    <a:pt x="204389" y="224285"/>
                  </a:lnTo>
                  <a:lnTo>
                    <a:pt x="143812" y="215552"/>
                  </a:lnTo>
                  <a:lnTo>
                    <a:pt x="110758" y="210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80754" y="436144"/>
              <a:ext cx="180667" cy="195566"/>
            </a:xfrm>
            <a:custGeom>
              <a:avLst/>
              <a:gdLst/>
              <a:ahLst/>
              <a:cxnLst/>
              <a:rect l="0" t="0" r="0" b="0"/>
              <a:pathLst>
                <a:path w="180667" h="195566">
                  <a:moveTo>
                    <a:pt x="35515" y="100809"/>
                  </a:moveTo>
                  <a:lnTo>
                    <a:pt x="72993" y="92476"/>
                  </a:lnTo>
                  <a:lnTo>
                    <a:pt x="130006" y="85125"/>
                  </a:lnTo>
                  <a:lnTo>
                    <a:pt x="169187" y="70165"/>
                  </a:lnTo>
                  <a:lnTo>
                    <a:pt x="176102" y="61663"/>
                  </a:lnTo>
                  <a:lnTo>
                    <a:pt x="179543" y="51315"/>
                  </a:lnTo>
                  <a:lnTo>
                    <a:pt x="180666" y="39737"/>
                  </a:lnTo>
                  <a:lnTo>
                    <a:pt x="176736" y="29679"/>
                  </a:lnTo>
                  <a:lnTo>
                    <a:pt x="159891" y="12263"/>
                  </a:lnTo>
                  <a:lnTo>
                    <a:pt x="136807" y="2964"/>
                  </a:lnTo>
                  <a:lnTo>
                    <a:pt x="112119" y="0"/>
                  </a:lnTo>
                  <a:lnTo>
                    <a:pt x="89448" y="2583"/>
                  </a:lnTo>
                  <a:lnTo>
                    <a:pt x="56955" y="16203"/>
                  </a:lnTo>
                  <a:lnTo>
                    <a:pt x="30689" y="35056"/>
                  </a:lnTo>
                  <a:lnTo>
                    <a:pt x="13678" y="61050"/>
                  </a:lnTo>
                  <a:lnTo>
                    <a:pt x="1229" y="90978"/>
                  </a:lnTo>
                  <a:lnTo>
                    <a:pt x="0" y="114767"/>
                  </a:lnTo>
                  <a:lnTo>
                    <a:pt x="4522" y="138598"/>
                  </a:lnTo>
                  <a:lnTo>
                    <a:pt x="14332" y="156988"/>
                  </a:lnTo>
                  <a:lnTo>
                    <a:pt x="38597" y="180496"/>
                  </a:lnTo>
                  <a:lnTo>
                    <a:pt x="64181" y="188868"/>
                  </a:lnTo>
                  <a:lnTo>
                    <a:pt x="102110" y="193581"/>
                  </a:lnTo>
                  <a:lnTo>
                    <a:pt x="130272" y="195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37367" y="481238"/>
              <a:ext cx="213589" cy="364522"/>
            </a:xfrm>
            <a:custGeom>
              <a:avLst/>
              <a:gdLst/>
              <a:ahLst/>
              <a:cxnLst/>
              <a:rect l="0" t="0" r="0" b="0"/>
              <a:pathLst>
                <a:path w="213589" h="364522">
                  <a:moveTo>
                    <a:pt x="147399" y="118886"/>
                  </a:moveTo>
                  <a:lnTo>
                    <a:pt x="158578" y="107707"/>
                  </a:lnTo>
                  <a:lnTo>
                    <a:pt x="164066" y="89741"/>
                  </a:lnTo>
                  <a:lnTo>
                    <a:pt x="165529" y="78399"/>
                  </a:lnTo>
                  <a:lnTo>
                    <a:pt x="160916" y="56438"/>
                  </a:lnTo>
                  <a:lnTo>
                    <a:pt x="145165" y="27463"/>
                  </a:lnTo>
                  <a:lnTo>
                    <a:pt x="131199" y="12743"/>
                  </a:lnTo>
                  <a:lnTo>
                    <a:pt x="113293" y="2301"/>
                  </a:lnTo>
                  <a:lnTo>
                    <a:pt x="90517" y="0"/>
                  </a:lnTo>
                  <a:lnTo>
                    <a:pt x="67136" y="4047"/>
                  </a:lnTo>
                  <a:lnTo>
                    <a:pt x="40820" y="19479"/>
                  </a:lnTo>
                  <a:lnTo>
                    <a:pt x="25551" y="32201"/>
                  </a:lnTo>
                  <a:lnTo>
                    <a:pt x="9391" y="58106"/>
                  </a:lnTo>
                  <a:lnTo>
                    <a:pt x="7293" y="77835"/>
                  </a:lnTo>
                  <a:lnTo>
                    <a:pt x="11431" y="98301"/>
                  </a:lnTo>
                  <a:lnTo>
                    <a:pt x="21068" y="119096"/>
                  </a:lnTo>
                  <a:lnTo>
                    <a:pt x="36270" y="133797"/>
                  </a:lnTo>
                  <a:lnTo>
                    <a:pt x="45237" y="139355"/>
                  </a:lnTo>
                  <a:lnTo>
                    <a:pt x="64559" y="142411"/>
                  </a:lnTo>
                  <a:lnTo>
                    <a:pt x="84845" y="138700"/>
                  </a:lnTo>
                  <a:lnTo>
                    <a:pt x="105560" y="129252"/>
                  </a:lnTo>
                  <a:lnTo>
                    <a:pt x="131363" y="105190"/>
                  </a:lnTo>
                  <a:lnTo>
                    <a:pt x="139048" y="103906"/>
                  </a:lnTo>
                  <a:lnTo>
                    <a:pt x="146511" y="107729"/>
                  </a:lnTo>
                  <a:lnTo>
                    <a:pt x="153826" y="114958"/>
                  </a:lnTo>
                  <a:lnTo>
                    <a:pt x="175142" y="168586"/>
                  </a:lnTo>
                  <a:lnTo>
                    <a:pt x="197550" y="229266"/>
                  </a:lnTo>
                  <a:lnTo>
                    <a:pt x="213588" y="281329"/>
                  </a:lnTo>
                  <a:lnTo>
                    <a:pt x="213284" y="322735"/>
                  </a:lnTo>
                  <a:lnTo>
                    <a:pt x="208870" y="333164"/>
                  </a:lnTo>
                  <a:lnTo>
                    <a:pt x="194607" y="347872"/>
                  </a:lnTo>
                  <a:lnTo>
                    <a:pt x="166846" y="362728"/>
                  </a:lnTo>
                  <a:lnTo>
                    <a:pt x="146684" y="364521"/>
                  </a:lnTo>
                  <a:lnTo>
                    <a:pt x="86257" y="360330"/>
                  </a:lnTo>
                  <a:lnTo>
                    <a:pt x="22942" y="346448"/>
                  </a:lnTo>
                  <a:lnTo>
                    <a:pt x="0" y="339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37409" y="463021"/>
              <a:ext cx="431670" cy="180496"/>
            </a:xfrm>
            <a:custGeom>
              <a:avLst/>
              <a:gdLst/>
              <a:ahLst/>
              <a:cxnLst/>
              <a:rect l="0" t="0" r="0" b="0"/>
              <a:pathLst>
                <a:path w="431670" h="180496">
                  <a:moveTo>
                    <a:pt x="0" y="73932"/>
                  </a:moveTo>
                  <a:lnTo>
                    <a:pt x="17959" y="127807"/>
                  </a:lnTo>
                  <a:lnTo>
                    <a:pt x="35149" y="179379"/>
                  </a:lnTo>
                  <a:lnTo>
                    <a:pt x="37471" y="180495"/>
                  </a:lnTo>
                  <a:lnTo>
                    <a:pt x="40050" y="166137"/>
                  </a:lnTo>
                  <a:lnTo>
                    <a:pt x="42876" y="110429"/>
                  </a:lnTo>
                  <a:lnTo>
                    <a:pt x="47522" y="81574"/>
                  </a:lnTo>
                  <a:lnTo>
                    <a:pt x="52738" y="73178"/>
                  </a:lnTo>
                  <a:lnTo>
                    <a:pt x="59726" y="68750"/>
                  </a:lnTo>
                  <a:lnTo>
                    <a:pt x="67893" y="66968"/>
                  </a:lnTo>
                  <a:lnTo>
                    <a:pt x="75678" y="68119"/>
                  </a:lnTo>
                  <a:lnTo>
                    <a:pt x="90567" y="75638"/>
                  </a:lnTo>
                  <a:lnTo>
                    <a:pt x="112102" y="98614"/>
                  </a:lnTo>
                  <a:lnTo>
                    <a:pt x="127712" y="127648"/>
                  </a:lnTo>
                  <a:lnTo>
                    <a:pt x="131935" y="129630"/>
                  </a:lnTo>
                  <a:lnTo>
                    <a:pt x="135920" y="126272"/>
                  </a:lnTo>
                  <a:lnTo>
                    <a:pt x="166971" y="68359"/>
                  </a:lnTo>
                  <a:lnTo>
                    <a:pt x="186123" y="56637"/>
                  </a:lnTo>
                  <a:lnTo>
                    <a:pt x="197782" y="51873"/>
                  </a:lnTo>
                  <a:lnTo>
                    <a:pt x="207894" y="51037"/>
                  </a:lnTo>
                  <a:lnTo>
                    <a:pt x="225368" y="56348"/>
                  </a:lnTo>
                  <a:lnTo>
                    <a:pt x="237814" y="69626"/>
                  </a:lnTo>
                  <a:lnTo>
                    <a:pt x="265197" y="118035"/>
                  </a:lnTo>
                  <a:lnTo>
                    <a:pt x="272379" y="148091"/>
                  </a:lnTo>
                  <a:lnTo>
                    <a:pt x="275173" y="147938"/>
                  </a:lnTo>
                  <a:lnTo>
                    <a:pt x="293651" y="128065"/>
                  </a:lnTo>
                  <a:lnTo>
                    <a:pt x="346481" y="106176"/>
                  </a:lnTo>
                  <a:lnTo>
                    <a:pt x="389365" y="86020"/>
                  </a:lnTo>
                  <a:lnTo>
                    <a:pt x="415495" y="60746"/>
                  </a:lnTo>
                  <a:lnTo>
                    <a:pt x="418546" y="51103"/>
                  </a:lnTo>
                  <a:lnTo>
                    <a:pt x="415698" y="31031"/>
                  </a:lnTo>
                  <a:lnTo>
                    <a:pt x="400940" y="5588"/>
                  </a:lnTo>
                  <a:lnTo>
                    <a:pt x="392466" y="1463"/>
                  </a:lnTo>
                  <a:lnTo>
                    <a:pt x="370571" y="0"/>
                  </a:lnTo>
                  <a:lnTo>
                    <a:pt x="331937" y="11342"/>
                  </a:lnTo>
                  <a:lnTo>
                    <a:pt x="314034" y="26227"/>
                  </a:lnTo>
                  <a:lnTo>
                    <a:pt x="293009" y="64379"/>
                  </a:lnTo>
                  <a:lnTo>
                    <a:pt x="291273" y="88013"/>
                  </a:lnTo>
                  <a:lnTo>
                    <a:pt x="295571" y="112946"/>
                  </a:lnTo>
                  <a:lnTo>
                    <a:pt x="305280" y="135725"/>
                  </a:lnTo>
                  <a:lnTo>
                    <a:pt x="313485" y="143203"/>
                  </a:lnTo>
                  <a:lnTo>
                    <a:pt x="335079" y="151513"/>
                  </a:lnTo>
                  <a:lnTo>
                    <a:pt x="397647" y="157285"/>
                  </a:lnTo>
                  <a:lnTo>
                    <a:pt x="431669" y="158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42777" y="516260"/>
              <a:ext cx="147400" cy="147036"/>
            </a:xfrm>
            <a:custGeom>
              <a:avLst/>
              <a:gdLst/>
              <a:ahLst/>
              <a:cxnLst/>
              <a:rect l="0" t="0" r="0" b="0"/>
              <a:pathLst>
                <a:path w="147400" h="147036">
                  <a:moveTo>
                    <a:pt x="0" y="20693"/>
                  </a:moveTo>
                  <a:lnTo>
                    <a:pt x="5589" y="79310"/>
                  </a:lnTo>
                  <a:lnTo>
                    <a:pt x="14654" y="119689"/>
                  </a:lnTo>
                  <a:lnTo>
                    <a:pt x="16789" y="122955"/>
                  </a:lnTo>
                  <a:lnTo>
                    <a:pt x="18211" y="119283"/>
                  </a:lnTo>
                  <a:lnTo>
                    <a:pt x="20682" y="64048"/>
                  </a:lnTo>
                  <a:lnTo>
                    <a:pt x="20890" y="37232"/>
                  </a:lnTo>
                  <a:lnTo>
                    <a:pt x="24456" y="25870"/>
                  </a:lnTo>
                  <a:lnTo>
                    <a:pt x="37775" y="7006"/>
                  </a:lnTo>
                  <a:lnTo>
                    <a:pt x="46240" y="2210"/>
                  </a:lnTo>
                  <a:lnTo>
                    <a:pt x="65005" y="0"/>
                  </a:lnTo>
                  <a:lnTo>
                    <a:pt x="81923" y="6037"/>
                  </a:lnTo>
                  <a:lnTo>
                    <a:pt x="111848" y="28976"/>
                  </a:lnTo>
                  <a:lnTo>
                    <a:pt x="127637" y="54733"/>
                  </a:lnTo>
                  <a:lnTo>
                    <a:pt x="142282" y="96047"/>
                  </a:lnTo>
                  <a:lnTo>
                    <a:pt x="147399" y="147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55542" y="284269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3" y="0"/>
                  </a:moveTo>
                  <a:lnTo>
                    <a:pt x="0" y="57264"/>
                  </a:lnTo>
                  <a:lnTo>
                    <a:pt x="1575" y="106654"/>
                  </a:lnTo>
                  <a:lnTo>
                    <a:pt x="6331" y="158333"/>
                  </a:lnTo>
                  <a:lnTo>
                    <a:pt x="7740" y="210690"/>
                  </a:lnTo>
                  <a:lnTo>
                    <a:pt x="13805" y="269605"/>
                  </a:lnTo>
                  <a:lnTo>
                    <a:pt x="18196" y="327933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05948" y="442196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45867" y="0"/>
                  </a:lnTo>
                  <a:lnTo>
                    <a:pt x="186736" y="5590"/>
                  </a:lnTo>
                  <a:lnTo>
                    <a:pt x="129996" y="9553"/>
                  </a:lnTo>
                  <a:lnTo>
                    <a:pt x="70609" y="10336"/>
                  </a:lnTo>
                  <a:lnTo>
                    <a:pt x="29499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952947" y="221098"/>
            <a:ext cx="2776935" cy="391727"/>
            <a:chOff x="3952947" y="221098"/>
            <a:chExt cx="2776935" cy="391727"/>
          </a:xfrm>
        </p:grpSpPr>
        <p:sp>
          <p:nvSpPr>
            <p:cNvPr id="18" name="Freeform 17"/>
            <p:cNvSpPr/>
            <p:nvPr/>
          </p:nvSpPr>
          <p:spPr>
            <a:xfrm>
              <a:off x="3952947" y="374462"/>
              <a:ext cx="238158" cy="197921"/>
            </a:xfrm>
            <a:custGeom>
              <a:avLst/>
              <a:gdLst/>
              <a:ahLst/>
              <a:cxnLst/>
              <a:rect l="0" t="0" r="0" b="0"/>
              <a:pathLst>
                <a:path w="238158" h="197921">
                  <a:moveTo>
                    <a:pt x="142638" y="15092"/>
                  </a:moveTo>
                  <a:lnTo>
                    <a:pt x="98675" y="438"/>
                  </a:lnTo>
                  <a:lnTo>
                    <a:pt x="78646" y="0"/>
                  </a:lnTo>
                  <a:lnTo>
                    <a:pt x="58045" y="4875"/>
                  </a:lnTo>
                  <a:lnTo>
                    <a:pt x="19344" y="27068"/>
                  </a:lnTo>
                  <a:lnTo>
                    <a:pt x="11309" y="33605"/>
                  </a:lnTo>
                  <a:lnTo>
                    <a:pt x="2381" y="53346"/>
                  </a:lnTo>
                  <a:lnTo>
                    <a:pt x="0" y="65161"/>
                  </a:lnTo>
                  <a:lnTo>
                    <a:pt x="1923" y="74207"/>
                  </a:lnTo>
                  <a:lnTo>
                    <a:pt x="6714" y="81408"/>
                  </a:lnTo>
                  <a:lnTo>
                    <a:pt x="13418" y="87379"/>
                  </a:lnTo>
                  <a:lnTo>
                    <a:pt x="33344" y="94013"/>
                  </a:lnTo>
                  <a:lnTo>
                    <a:pt x="84265" y="98272"/>
                  </a:lnTo>
                  <a:lnTo>
                    <a:pt x="138213" y="101452"/>
                  </a:lnTo>
                  <a:lnTo>
                    <a:pt x="194698" y="123012"/>
                  </a:lnTo>
                  <a:lnTo>
                    <a:pt x="221104" y="139745"/>
                  </a:lnTo>
                  <a:lnTo>
                    <a:pt x="233274" y="155891"/>
                  </a:lnTo>
                  <a:lnTo>
                    <a:pt x="238157" y="165110"/>
                  </a:lnTo>
                  <a:lnTo>
                    <a:pt x="237903" y="172426"/>
                  </a:lnTo>
                  <a:lnTo>
                    <a:pt x="234224" y="178473"/>
                  </a:lnTo>
                  <a:lnTo>
                    <a:pt x="220778" y="188311"/>
                  </a:lnTo>
                  <a:lnTo>
                    <a:pt x="203103" y="196583"/>
                  </a:lnTo>
                  <a:lnTo>
                    <a:pt x="183550" y="197920"/>
                  </a:lnTo>
                  <a:lnTo>
                    <a:pt x="124716" y="194583"/>
                  </a:lnTo>
                  <a:lnTo>
                    <a:pt x="79467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21927" y="231626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19465" y="196908"/>
                  </a:lnTo>
                  <a:lnTo>
                    <a:pt x="29148" y="252325"/>
                  </a:lnTo>
                  <a:lnTo>
                    <a:pt x="36583" y="297942"/>
                  </a:lnTo>
                  <a:lnTo>
                    <a:pt x="34586" y="323102"/>
                  </a:lnTo>
                  <a:lnTo>
                    <a:pt x="33586" y="326535"/>
                  </a:lnTo>
                  <a:lnTo>
                    <a:pt x="32475" y="317872"/>
                  </a:lnTo>
                  <a:lnTo>
                    <a:pt x="40729" y="256876"/>
                  </a:lnTo>
                  <a:lnTo>
                    <a:pt x="52882" y="222341"/>
                  </a:lnTo>
                  <a:lnTo>
                    <a:pt x="60991" y="214908"/>
                  </a:lnTo>
                  <a:lnTo>
                    <a:pt x="82479" y="206649"/>
                  </a:lnTo>
                  <a:lnTo>
                    <a:pt x="104508" y="209218"/>
                  </a:lnTo>
                  <a:lnTo>
                    <a:pt x="124827" y="218158"/>
                  </a:lnTo>
                  <a:lnTo>
                    <a:pt x="141657" y="229930"/>
                  </a:lnTo>
                  <a:lnTo>
                    <a:pt x="153815" y="246081"/>
                  </a:lnTo>
                  <a:lnTo>
                    <a:pt x="161949" y="266127"/>
                  </a:lnTo>
                  <a:lnTo>
                    <a:pt x="167170" y="310885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45818" y="418366"/>
              <a:ext cx="109952" cy="131858"/>
            </a:xfrm>
            <a:custGeom>
              <a:avLst/>
              <a:gdLst/>
              <a:ahLst/>
              <a:cxnLst/>
              <a:rect l="0" t="0" r="0" b="0"/>
              <a:pathLst>
                <a:path w="109952" h="131858">
                  <a:moveTo>
                    <a:pt x="81435" y="13302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1"/>
                  </a:lnTo>
                  <a:lnTo>
                    <a:pt x="30440" y="8118"/>
                  </a:lnTo>
                  <a:lnTo>
                    <a:pt x="22872" y="13356"/>
                  </a:lnTo>
                  <a:lnTo>
                    <a:pt x="11344" y="28534"/>
                  </a:lnTo>
                  <a:lnTo>
                    <a:pt x="6632" y="37494"/>
                  </a:lnTo>
                  <a:lnTo>
                    <a:pt x="0" y="78052"/>
                  </a:lnTo>
                  <a:lnTo>
                    <a:pt x="4688" y="100961"/>
                  </a:lnTo>
                  <a:lnTo>
                    <a:pt x="9213" y="110346"/>
                  </a:lnTo>
                  <a:lnTo>
                    <a:pt x="23601" y="123893"/>
                  </a:lnTo>
                  <a:lnTo>
                    <a:pt x="32350" y="129143"/>
                  </a:lnTo>
                  <a:lnTo>
                    <a:pt x="51431" y="131857"/>
                  </a:lnTo>
                  <a:lnTo>
                    <a:pt x="61432" y="130943"/>
                  </a:lnTo>
                  <a:lnTo>
                    <a:pt x="78784" y="123689"/>
                  </a:lnTo>
                  <a:lnTo>
                    <a:pt x="86687" y="118479"/>
                  </a:lnTo>
                  <a:lnTo>
                    <a:pt x="98588" y="103331"/>
                  </a:lnTo>
                  <a:lnTo>
                    <a:pt x="106606" y="83730"/>
                  </a:lnTo>
                  <a:lnTo>
                    <a:pt x="109951" y="48728"/>
                  </a:lnTo>
                  <a:lnTo>
                    <a:pt x="102493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0953" y="389554"/>
              <a:ext cx="298955" cy="179676"/>
            </a:xfrm>
            <a:custGeom>
              <a:avLst/>
              <a:gdLst/>
              <a:ahLst/>
              <a:cxnLst/>
              <a:rect l="0" t="0" r="0" b="0"/>
              <a:pathLst>
                <a:path w="298955" h="179676">
                  <a:moveTo>
                    <a:pt x="0" y="42114"/>
                  </a:moveTo>
                  <a:lnTo>
                    <a:pt x="17958" y="95989"/>
                  </a:lnTo>
                  <a:lnTo>
                    <a:pt x="35149" y="147561"/>
                  </a:lnTo>
                  <a:lnTo>
                    <a:pt x="42150" y="154526"/>
                  </a:lnTo>
                  <a:lnTo>
                    <a:pt x="62407" y="162265"/>
                  </a:lnTo>
                  <a:lnTo>
                    <a:pt x="72021" y="161989"/>
                  </a:lnTo>
                  <a:lnTo>
                    <a:pt x="88941" y="155443"/>
                  </a:lnTo>
                  <a:lnTo>
                    <a:pt x="101140" y="141615"/>
                  </a:lnTo>
                  <a:lnTo>
                    <a:pt x="118505" y="104142"/>
                  </a:lnTo>
                  <a:lnTo>
                    <a:pt x="122287" y="101014"/>
                  </a:lnTo>
                  <a:lnTo>
                    <a:pt x="125978" y="102437"/>
                  </a:lnTo>
                  <a:lnTo>
                    <a:pt x="133199" y="113378"/>
                  </a:lnTo>
                  <a:lnTo>
                    <a:pt x="146181" y="138099"/>
                  </a:lnTo>
                  <a:lnTo>
                    <a:pt x="185150" y="175174"/>
                  </a:lnTo>
                  <a:lnTo>
                    <a:pt x="193623" y="178784"/>
                  </a:lnTo>
                  <a:lnTo>
                    <a:pt x="212396" y="179675"/>
                  </a:lnTo>
                  <a:lnTo>
                    <a:pt x="242697" y="168011"/>
                  </a:lnTo>
                  <a:lnTo>
                    <a:pt x="268312" y="144147"/>
                  </a:lnTo>
                  <a:lnTo>
                    <a:pt x="293621" y="94328"/>
                  </a:lnTo>
                  <a:lnTo>
                    <a:pt x="298954" y="73509"/>
                  </a:lnTo>
                  <a:lnTo>
                    <a:pt x="292846" y="31548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71898" y="383965"/>
              <a:ext cx="140047" cy="181641"/>
            </a:xfrm>
            <a:custGeom>
              <a:avLst/>
              <a:gdLst/>
              <a:ahLst/>
              <a:cxnLst/>
              <a:rect l="0" t="0" r="0" b="0"/>
              <a:pathLst>
                <a:path w="140047" h="181641">
                  <a:moveTo>
                    <a:pt x="102837" y="5589"/>
                  </a:moveTo>
                  <a:lnTo>
                    <a:pt x="86070" y="0"/>
                  </a:lnTo>
                  <a:lnTo>
                    <a:pt x="68479" y="375"/>
                  </a:lnTo>
                  <a:lnTo>
                    <a:pt x="48962" y="5611"/>
                  </a:lnTo>
                  <a:lnTo>
                    <a:pt x="28590" y="15737"/>
                  </a:lnTo>
                  <a:lnTo>
                    <a:pt x="2979" y="40181"/>
                  </a:lnTo>
                  <a:lnTo>
                    <a:pt x="0" y="48538"/>
                  </a:lnTo>
                  <a:lnTo>
                    <a:pt x="355" y="56448"/>
                  </a:lnTo>
                  <a:lnTo>
                    <a:pt x="2930" y="64062"/>
                  </a:lnTo>
                  <a:lnTo>
                    <a:pt x="9326" y="69137"/>
                  </a:lnTo>
                  <a:lnTo>
                    <a:pt x="28911" y="74777"/>
                  </a:lnTo>
                  <a:lnTo>
                    <a:pt x="90084" y="81814"/>
                  </a:lnTo>
                  <a:lnTo>
                    <a:pt x="111207" y="88600"/>
                  </a:lnTo>
                  <a:lnTo>
                    <a:pt x="128394" y="99414"/>
                  </a:lnTo>
                  <a:lnTo>
                    <a:pt x="133913" y="107914"/>
                  </a:lnTo>
                  <a:lnTo>
                    <a:pt x="140046" y="129835"/>
                  </a:lnTo>
                  <a:lnTo>
                    <a:pt x="138171" y="139892"/>
                  </a:lnTo>
                  <a:lnTo>
                    <a:pt x="126730" y="157306"/>
                  </a:lnTo>
                  <a:lnTo>
                    <a:pt x="100558" y="174674"/>
                  </a:lnTo>
                  <a:lnTo>
                    <a:pt x="64987" y="181640"/>
                  </a:lnTo>
                  <a:lnTo>
                    <a:pt x="8081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16935" y="221098"/>
              <a:ext cx="10527" cy="389555"/>
            </a:xfrm>
            <a:custGeom>
              <a:avLst/>
              <a:gdLst/>
              <a:ahLst/>
              <a:cxnLst/>
              <a:rect l="0" t="0" r="0" b="0"/>
              <a:pathLst>
                <a:path w="10527" h="389555">
                  <a:moveTo>
                    <a:pt x="10526" y="0"/>
                  </a:moveTo>
                  <a:lnTo>
                    <a:pt x="2193" y="37478"/>
                  </a:lnTo>
                  <a:lnTo>
                    <a:pt x="431" y="88901"/>
                  </a:lnTo>
                  <a:lnTo>
                    <a:pt x="126" y="135786"/>
                  </a:lnTo>
                  <a:lnTo>
                    <a:pt x="36" y="186722"/>
                  </a:lnTo>
                  <a:lnTo>
                    <a:pt x="9" y="238859"/>
                  </a:lnTo>
                  <a:lnTo>
                    <a:pt x="0" y="301642"/>
                  </a:lnTo>
                  <a:lnTo>
                    <a:pt x="3117" y="359797"/>
                  </a:lnTo>
                  <a:lnTo>
                    <a:pt x="1052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45101" y="260200"/>
              <a:ext cx="217345" cy="300944"/>
            </a:xfrm>
            <a:custGeom>
              <a:avLst/>
              <a:gdLst/>
              <a:ahLst/>
              <a:cxnLst/>
              <a:rect l="0" t="0" r="0" b="0"/>
              <a:pathLst>
                <a:path w="217345" h="300944">
                  <a:moveTo>
                    <a:pt x="92930" y="45126"/>
                  </a:moveTo>
                  <a:lnTo>
                    <a:pt x="70573" y="50715"/>
                  </a:lnTo>
                  <a:lnTo>
                    <a:pt x="53358" y="62818"/>
                  </a:lnTo>
                  <a:lnTo>
                    <a:pt x="17225" y="103174"/>
                  </a:lnTo>
                  <a:lnTo>
                    <a:pt x="4339" y="140184"/>
                  </a:lnTo>
                  <a:lnTo>
                    <a:pt x="0" y="187675"/>
                  </a:lnTo>
                  <a:lnTo>
                    <a:pt x="1054" y="235282"/>
                  </a:lnTo>
                  <a:lnTo>
                    <a:pt x="9592" y="256761"/>
                  </a:lnTo>
                  <a:lnTo>
                    <a:pt x="27553" y="282008"/>
                  </a:lnTo>
                  <a:lnTo>
                    <a:pt x="47106" y="293906"/>
                  </a:lnTo>
                  <a:lnTo>
                    <a:pt x="58871" y="298717"/>
                  </a:lnTo>
                  <a:lnTo>
                    <a:pt x="84422" y="300943"/>
                  </a:lnTo>
                  <a:lnTo>
                    <a:pt x="110205" y="296863"/>
                  </a:lnTo>
                  <a:lnTo>
                    <a:pt x="166131" y="268685"/>
                  </a:lnTo>
                  <a:lnTo>
                    <a:pt x="192478" y="237188"/>
                  </a:lnTo>
                  <a:lnTo>
                    <a:pt x="209513" y="203809"/>
                  </a:lnTo>
                  <a:lnTo>
                    <a:pt x="217344" y="152683"/>
                  </a:lnTo>
                  <a:lnTo>
                    <a:pt x="215771" y="97524"/>
                  </a:lnTo>
                  <a:lnTo>
                    <a:pt x="204586" y="58702"/>
                  </a:lnTo>
                  <a:lnTo>
                    <a:pt x="198953" y="47157"/>
                  </a:lnTo>
                  <a:lnTo>
                    <a:pt x="180215" y="28091"/>
                  </a:lnTo>
                  <a:lnTo>
                    <a:pt x="135648" y="2377"/>
                  </a:lnTo>
                  <a:lnTo>
                    <a:pt x="117375" y="0"/>
                  </a:lnTo>
                  <a:lnTo>
                    <a:pt x="92930" y="3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42245" y="252683"/>
              <a:ext cx="308378" cy="290921"/>
            </a:xfrm>
            <a:custGeom>
              <a:avLst/>
              <a:gdLst/>
              <a:ahLst/>
              <a:cxnLst/>
              <a:rect l="0" t="0" r="0" b="0"/>
              <a:pathLst>
                <a:path w="308378" h="290921">
                  <a:moveTo>
                    <a:pt x="122169" y="31586"/>
                  </a:moveTo>
                  <a:lnTo>
                    <a:pt x="99812" y="25997"/>
                  </a:lnTo>
                  <a:lnTo>
                    <a:pt x="90887" y="26690"/>
                  </a:lnTo>
                  <a:lnTo>
                    <a:pt x="74731" y="33699"/>
                  </a:lnTo>
                  <a:lnTo>
                    <a:pt x="45295" y="58433"/>
                  </a:lnTo>
                  <a:lnTo>
                    <a:pt x="9909" y="106048"/>
                  </a:lnTo>
                  <a:lnTo>
                    <a:pt x="0" y="148275"/>
                  </a:lnTo>
                  <a:lnTo>
                    <a:pt x="2652" y="197832"/>
                  </a:lnTo>
                  <a:lnTo>
                    <a:pt x="10949" y="222846"/>
                  </a:lnTo>
                  <a:lnTo>
                    <a:pt x="35339" y="257969"/>
                  </a:lnTo>
                  <a:lnTo>
                    <a:pt x="61347" y="274657"/>
                  </a:lnTo>
                  <a:lnTo>
                    <a:pt x="111151" y="289607"/>
                  </a:lnTo>
                  <a:lnTo>
                    <a:pt x="158029" y="290920"/>
                  </a:lnTo>
                  <a:lnTo>
                    <a:pt x="200905" y="277532"/>
                  </a:lnTo>
                  <a:lnTo>
                    <a:pt x="235186" y="257577"/>
                  </a:lnTo>
                  <a:lnTo>
                    <a:pt x="289118" y="198377"/>
                  </a:lnTo>
                  <a:lnTo>
                    <a:pt x="304477" y="159904"/>
                  </a:lnTo>
                  <a:lnTo>
                    <a:pt x="308377" y="117699"/>
                  </a:lnTo>
                  <a:lnTo>
                    <a:pt x="301474" y="72179"/>
                  </a:lnTo>
                  <a:lnTo>
                    <a:pt x="291157" y="51187"/>
                  </a:lnTo>
                  <a:lnTo>
                    <a:pt x="266606" y="26215"/>
                  </a:lnTo>
                  <a:lnTo>
                    <a:pt x="231516" y="9588"/>
                  </a:lnTo>
                  <a:lnTo>
                    <a:pt x="1748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32545" y="221098"/>
              <a:ext cx="79311" cy="100352"/>
            </a:xfrm>
            <a:custGeom>
              <a:avLst/>
              <a:gdLst/>
              <a:ahLst/>
              <a:cxnLst/>
              <a:rect l="0" t="0" r="0" b="0"/>
              <a:pathLst>
                <a:path w="79311" h="100352">
                  <a:moveTo>
                    <a:pt x="79310" y="31585"/>
                  </a:moveTo>
                  <a:lnTo>
                    <a:pt x="68131" y="20407"/>
                  </a:lnTo>
                  <a:lnTo>
                    <a:pt x="60159" y="18284"/>
                  </a:lnTo>
                  <a:lnTo>
                    <a:pt x="38823" y="19045"/>
                  </a:lnTo>
                  <a:lnTo>
                    <a:pt x="19981" y="26402"/>
                  </a:lnTo>
                  <a:lnTo>
                    <a:pt x="11682" y="31639"/>
                  </a:lnTo>
                  <a:lnTo>
                    <a:pt x="6148" y="39810"/>
                  </a:lnTo>
                  <a:lnTo>
                    <a:pt x="0" y="61367"/>
                  </a:lnTo>
                  <a:lnTo>
                    <a:pt x="700" y="71327"/>
                  </a:lnTo>
                  <a:lnTo>
                    <a:pt x="7717" y="88633"/>
                  </a:lnTo>
                  <a:lnTo>
                    <a:pt x="15204" y="94183"/>
                  </a:lnTo>
                  <a:lnTo>
                    <a:pt x="36000" y="100351"/>
                  </a:lnTo>
                  <a:lnTo>
                    <a:pt x="45757" y="99656"/>
                  </a:lnTo>
                  <a:lnTo>
                    <a:pt x="62838" y="92645"/>
                  </a:lnTo>
                  <a:lnTo>
                    <a:pt x="68329" y="85160"/>
                  </a:lnTo>
                  <a:lnTo>
                    <a:pt x="74429" y="64365"/>
                  </a:lnTo>
                  <a:lnTo>
                    <a:pt x="73717" y="54608"/>
                  </a:lnTo>
                  <a:lnTo>
                    <a:pt x="477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1326" y="221098"/>
              <a:ext cx="126344" cy="368498"/>
            </a:xfrm>
            <a:custGeom>
              <a:avLst/>
              <a:gdLst/>
              <a:ahLst/>
              <a:cxnLst/>
              <a:rect l="0" t="0" r="0" b="0"/>
              <a:pathLst>
                <a:path w="126344" h="368498">
                  <a:moveTo>
                    <a:pt x="126343" y="0"/>
                  </a:moveTo>
                  <a:lnTo>
                    <a:pt x="108384" y="53875"/>
                  </a:lnTo>
                  <a:lnTo>
                    <a:pt x="91193" y="111036"/>
                  </a:lnTo>
                  <a:lnTo>
                    <a:pt x="70573" y="170946"/>
                  </a:lnTo>
                  <a:lnTo>
                    <a:pt x="50596" y="225100"/>
                  </a:lnTo>
                  <a:lnTo>
                    <a:pt x="35384" y="286923"/>
                  </a:lnTo>
                  <a:lnTo>
                    <a:pt x="23482" y="32288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3399" y="515896"/>
              <a:ext cx="100406" cy="90117"/>
            </a:xfrm>
            <a:custGeom>
              <a:avLst/>
              <a:gdLst/>
              <a:ahLst/>
              <a:cxnLst/>
              <a:rect l="0" t="0" r="0" b="0"/>
              <a:pathLst>
                <a:path w="100406" h="90117">
                  <a:moveTo>
                    <a:pt x="65854" y="10528"/>
                  </a:moveTo>
                  <a:lnTo>
                    <a:pt x="49087" y="4939"/>
                  </a:lnTo>
                  <a:lnTo>
                    <a:pt x="31496" y="5315"/>
                  </a:lnTo>
                  <a:lnTo>
                    <a:pt x="21892" y="7053"/>
                  </a:lnTo>
                  <a:lnTo>
                    <a:pt x="14320" y="11721"/>
                  </a:lnTo>
                  <a:lnTo>
                    <a:pt x="2786" y="26266"/>
                  </a:lnTo>
                  <a:lnTo>
                    <a:pt x="0" y="44429"/>
                  </a:lnTo>
                  <a:lnTo>
                    <a:pt x="894" y="54186"/>
                  </a:lnTo>
                  <a:lnTo>
                    <a:pt x="11248" y="71266"/>
                  </a:lnTo>
                  <a:lnTo>
                    <a:pt x="18922" y="79096"/>
                  </a:lnTo>
                  <a:lnTo>
                    <a:pt x="39927" y="87796"/>
                  </a:lnTo>
                  <a:lnTo>
                    <a:pt x="52078" y="90116"/>
                  </a:lnTo>
                  <a:lnTo>
                    <a:pt x="71821" y="86455"/>
                  </a:lnTo>
                  <a:lnTo>
                    <a:pt x="80360" y="82203"/>
                  </a:lnTo>
                  <a:lnTo>
                    <a:pt x="92969" y="68120"/>
                  </a:lnTo>
                  <a:lnTo>
                    <a:pt x="97969" y="59451"/>
                  </a:lnTo>
                  <a:lnTo>
                    <a:pt x="100405" y="40461"/>
                  </a:lnTo>
                  <a:lnTo>
                    <a:pt x="99417" y="30483"/>
                  </a:lnTo>
                  <a:lnTo>
                    <a:pt x="95249" y="22662"/>
                  </a:lnTo>
                  <a:lnTo>
                    <a:pt x="658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17181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343145" y="147398"/>
            <a:ext cx="1359941" cy="421141"/>
            <a:chOff x="7343145" y="147398"/>
            <a:chExt cx="1359941" cy="421141"/>
          </a:xfrm>
        </p:grpSpPr>
        <p:sp>
          <p:nvSpPr>
            <p:cNvPr id="31" name="Freeform 30"/>
            <p:cNvSpPr/>
            <p:nvPr/>
          </p:nvSpPr>
          <p:spPr>
            <a:xfrm>
              <a:off x="7343145" y="149594"/>
              <a:ext cx="339776" cy="405314"/>
            </a:xfrm>
            <a:custGeom>
              <a:avLst/>
              <a:gdLst/>
              <a:ahLst/>
              <a:cxnLst/>
              <a:rect l="0" t="0" r="0" b="0"/>
              <a:pathLst>
                <a:path w="339776" h="405314">
                  <a:moveTo>
                    <a:pt x="184731" y="8333"/>
                  </a:moveTo>
                  <a:lnTo>
                    <a:pt x="147253" y="0"/>
                  </a:lnTo>
                  <a:lnTo>
                    <a:pt x="112405" y="1574"/>
                  </a:lnTo>
                  <a:lnTo>
                    <a:pt x="58569" y="17018"/>
                  </a:lnTo>
                  <a:lnTo>
                    <a:pt x="28026" y="35603"/>
                  </a:lnTo>
                  <a:lnTo>
                    <a:pt x="11358" y="53208"/>
                  </a:lnTo>
                  <a:lnTo>
                    <a:pt x="2391" y="75851"/>
                  </a:lnTo>
                  <a:lnTo>
                    <a:pt x="0" y="88440"/>
                  </a:lnTo>
                  <a:lnTo>
                    <a:pt x="3582" y="108667"/>
                  </a:lnTo>
                  <a:lnTo>
                    <a:pt x="14143" y="125455"/>
                  </a:lnTo>
                  <a:lnTo>
                    <a:pt x="30535" y="140716"/>
                  </a:lnTo>
                  <a:lnTo>
                    <a:pt x="52638" y="149058"/>
                  </a:lnTo>
                  <a:lnTo>
                    <a:pt x="104956" y="154414"/>
                  </a:lnTo>
                  <a:lnTo>
                    <a:pt x="160351" y="155472"/>
                  </a:lnTo>
                  <a:lnTo>
                    <a:pt x="201163" y="157994"/>
                  </a:lnTo>
                  <a:lnTo>
                    <a:pt x="257821" y="179441"/>
                  </a:lnTo>
                  <a:lnTo>
                    <a:pt x="299254" y="196507"/>
                  </a:lnTo>
                  <a:lnTo>
                    <a:pt x="315958" y="212459"/>
                  </a:lnTo>
                  <a:lnTo>
                    <a:pt x="332928" y="241170"/>
                  </a:lnTo>
                  <a:lnTo>
                    <a:pt x="339775" y="283082"/>
                  </a:lnTo>
                  <a:lnTo>
                    <a:pt x="336214" y="321367"/>
                  </a:lnTo>
                  <a:lnTo>
                    <a:pt x="322162" y="354938"/>
                  </a:lnTo>
                  <a:lnTo>
                    <a:pt x="303180" y="381522"/>
                  </a:lnTo>
                  <a:lnTo>
                    <a:pt x="283387" y="393733"/>
                  </a:lnTo>
                  <a:lnTo>
                    <a:pt x="257824" y="401890"/>
                  </a:lnTo>
                  <a:lnTo>
                    <a:pt x="212887" y="405313"/>
                  </a:lnTo>
                  <a:lnTo>
                    <a:pt x="176306" y="398268"/>
                  </a:lnTo>
                  <a:lnTo>
                    <a:pt x="121837" y="368937"/>
                  </a:lnTo>
                  <a:lnTo>
                    <a:pt x="58389" y="334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38446" y="147398"/>
              <a:ext cx="263213" cy="421141"/>
            </a:xfrm>
            <a:custGeom>
              <a:avLst/>
              <a:gdLst/>
              <a:ahLst/>
              <a:cxnLst/>
              <a:rect l="0" t="0" r="0" b="0"/>
              <a:pathLst>
                <a:path w="263213" h="421141">
                  <a:moveTo>
                    <a:pt x="0" y="0"/>
                  </a:moveTo>
                  <a:lnTo>
                    <a:pt x="3119" y="54145"/>
                  </a:lnTo>
                  <a:lnTo>
                    <a:pt x="14654" y="114681"/>
                  </a:lnTo>
                  <a:lnTo>
                    <a:pt x="24748" y="171240"/>
                  </a:lnTo>
                  <a:lnTo>
                    <a:pt x="29559" y="232452"/>
                  </a:lnTo>
                  <a:lnTo>
                    <a:pt x="38421" y="293142"/>
                  </a:lnTo>
                  <a:lnTo>
                    <a:pt x="41384" y="355909"/>
                  </a:lnTo>
                  <a:lnTo>
                    <a:pt x="42017" y="418529"/>
                  </a:lnTo>
                  <a:lnTo>
                    <a:pt x="45214" y="395755"/>
                  </a:lnTo>
                  <a:lnTo>
                    <a:pt x="56765" y="345936"/>
                  </a:lnTo>
                  <a:lnTo>
                    <a:pt x="71481" y="289345"/>
                  </a:lnTo>
                  <a:lnTo>
                    <a:pt x="82851" y="265469"/>
                  </a:lnTo>
                  <a:lnTo>
                    <a:pt x="91499" y="257698"/>
                  </a:lnTo>
                  <a:lnTo>
                    <a:pt x="113585" y="249063"/>
                  </a:lnTo>
                  <a:lnTo>
                    <a:pt x="152328" y="249792"/>
                  </a:lnTo>
                  <a:lnTo>
                    <a:pt x="163553" y="255435"/>
                  </a:lnTo>
                  <a:lnTo>
                    <a:pt x="198379" y="294995"/>
                  </a:lnTo>
                  <a:lnTo>
                    <a:pt x="238889" y="357987"/>
                  </a:lnTo>
                  <a:lnTo>
                    <a:pt x="26321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51788" y="362908"/>
              <a:ext cx="164118" cy="186774"/>
            </a:xfrm>
            <a:custGeom>
              <a:avLst/>
              <a:gdLst/>
              <a:ahLst/>
              <a:cxnLst/>
              <a:rect l="0" t="0" r="0" b="0"/>
              <a:pathLst>
                <a:path w="164118" h="186774">
                  <a:moveTo>
                    <a:pt x="97269" y="5589"/>
                  </a:moveTo>
                  <a:lnTo>
                    <a:pt x="80501" y="0"/>
                  </a:lnTo>
                  <a:lnTo>
                    <a:pt x="62911" y="3495"/>
                  </a:lnTo>
                  <a:lnTo>
                    <a:pt x="23021" y="24802"/>
                  </a:lnTo>
                  <a:lnTo>
                    <a:pt x="8508" y="41034"/>
                  </a:lnTo>
                  <a:lnTo>
                    <a:pt x="3000" y="50276"/>
                  </a:lnTo>
                  <a:lnTo>
                    <a:pt x="0" y="73023"/>
                  </a:lnTo>
                  <a:lnTo>
                    <a:pt x="7605" y="125754"/>
                  </a:lnTo>
                  <a:lnTo>
                    <a:pt x="22609" y="161686"/>
                  </a:lnTo>
                  <a:lnTo>
                    <a:pt x="41469" y="177521"/>
                  </a:lnTo>
                  <a:lnTo>
                    <a:pt x="53050" y="183381"/>
                  </a:lnTo>
                  <a:lnTo>
                    <a:pt x="78396" y="186773"/>
                  </a:lnTo>
                  <a:lnTo>
                    <a:pt x="104089" y="183211"/>
                  </a:lnTo>
                  <a:lnTo>
                    <a:pt x="127206" y="173830"/>
                  </a:lnTo>
                  <a:lnTo>
                    <a:pt x="142939" y="158741"/>
                  </a:lnTo>
                  <a:lnTo>
                    <a:pt x="162572" y="120459"/>
                  </a:lnTo>
                  <a:lnTo>
                    <a:pt x="164117" y="96807"/>
                  </a:lnTo>
                  <a:lnTo>
                    <a:pt x="155577" y="49084"/>
                  </a:lnTo>
                  <a:lnTo>
                    <a:pt x="139383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17513" y="336911"/>
              <a:ext cx="385573" cy="221062"/>
            </a:xfrm>
            <a:custGeom>
              <a:avLst/>
              <a:gdLst/>
              <a:ahLst/>
              <a:cxnLst/>
              <a:rect l="0" t="0" r="0" b="0"/>
              <a:pathLst>
                <a:path w="385573" h="221062">
                  <a:moveTo>
                    <a:pt x="0" y="42114"/>
                  </a:moveTo>
                  <a:lnTo>
                    <a:pt x="0" y="91045"/>
                  </a:lnTo>
                  <a:lnTo>
                    <a:pt x="5589" y="150176"/>
                  </a:lnTo>
                  <a:lnTo>
                    <a:pt x="14654" y="187216"/>
                  </a:lnTo>
                  <a:lnTo>
                    <a:pt x="27569" y="206430"/>
                  </a:lnTo>
                  <a:lnTo>
                    <a:pt x="35927" y="214829"/>
                  </a:lnTo>
                  <a:lnTo>
                    <a:pt x="45009" y="219259"/>
                  </a:lnTo>
                  <a:lnTo>
                    <a:pt x="64458" y="221061"/>
                  </a:lnTo>
                  <a:lnTo>
                    <a:pt x="73388" y="217564"/>
                  </a:lnTo>
                  <a:lnTo>
                    <a:pt x="89549" y="204320"/>
                  </a:lnTo>
                  <a:lnTo>
                    <a:pt x="117817" y="167222"/>
                  </a:lnTo>
                  <a:lnTo>
                    <a:pt x="145309" y="121241"/>
                  </a:lnTo>
                  <a:lnTo>
                    <a:pt x="149515" y="120601"/>
                  </a:lnTo>
                  <a:lnTo>
                    <a:pt x="152318" y="124855"/>
                  </a:lnTo>
                  <a:lnTo>
                    <a:pt x="167997" y="165303"/>
                  </a:lnTo>
                  <a:lnTo>
                    <a:pt x="186579" y="184992"/>
                  </a:lnTo>
                  <a:lnTo>
                    <a:pt x="210436" y="199202"/>
                  </a:lnTo>
                  <a:lnTo>
                    <a:pt x="236636" y="205518"/>
                  </a:lnTo>
                  <a:lnTo>
                    <a:pt x="272106" y="203484"/>
                  </a:lnTo>
                  <a:lnTo>
                    <a:pt x="304842" y="195473"/>
                  </a:lnTo>
                  <a:lnTo>
                    <a:pt x="323048" y="182803"/>
                  </a:lnTo>
                  <a:lnTo>
                    <a:pt x="361039" y="134817"/>
                  </a:lnTo>
                  <a:lnTo>
                    <a:pt x="380066" y="95448"/>
                  </a:lnTo>
                  <a:lnTo>
                    <a:pt x="385572" y="49598"/>
                  </a:lnTo>
                  <a:lnTo>
                    <a:pt x="3790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945910" y="915979"/>
            <a:ext cx="4646894" cy="505369"/>
            <a:chOff x="945910" y="915979"/>
            <a:chExt cx="4646894" cy="505369"/>
          </a:xfrm>
        </p:grpSpPr>
        <p:sp>
          <p:nvSpPr>
            <p:cNvPr id="36" name="Freeform 35"/>
            <p:cNvSpPr/>
            <p:nvPr/>
          </p:nvSpPr>
          <p:spPr>
            <a:xfrm>
              <a:off x="945910" y="956253"/>
              <a:ext cx="285925" cy="335895"/>
            </a:xfrm>
            <a:custGeom>
              <a:avLst/>
              <a:gdLst/>
              <a:ahLst/>
              <a:cxnLst/>
              <a:rect l="0" t="0" r="0" b="0"/>
              <a:pathLst>
                <a:path w="285925" h="335895">
                  <a:moveTo>
                    <a:pt x="54297" y="1840"/>
                  </a:moveTo>
                  <a:lnTo>
                    <a:pt x="36339" y="55715"/>
                  </a:lnTo>
                  <a:lnTo>
                    <a:pt x="29548" y="76087"/>
                  </a:lnTo>
                  <a:lnTo>
                    <a:pt x="27269" y="78244"/>
                  </a:lnTo>
                  <a:lnTo>
                    <a:pt x="25750" y="75003"/>
                  </a:lnTo>
                  <a:lnTo>
                    <a:pt x="25231" y="60093"/>
                  </a:lnTo>
                  <a:lnTo>
                    <a:pt x="28901" y="41768"/>
                  </a:lnTo>
                  <a:lnTo>
                    <a:pt x="43133" y="17310"/>
                  </a:lnTo>
                  <a:lnTo>
                    <a:pt x="58694" y="5596"/>
                  </a:lnTo>
                  <a:lnTo>
                    <a:pt x="67757" y="834"/>
                  </a:lnTo>
                  <a:lnTo>
                    <a:pt x="78478" y="0"/>
                  </a:lnTo>
                  <a:lnTo>
                    <a:pt x="102868" y="5311"/>
                  </a:lnTo>
                  <a:lnTo>
                    <a:pt x="112414" y="11173"/>
                  </a:lnTo>
                  <a:lnTo>
                    <a:pt x="146034" y="55711"/>
                  </a:lnTo>
                  <a:lnTo>
                    <a:pt x="166746" y="92021"/>
                  </a:lnTo>
                  <a:lnTo>
                    <a:pt x="177894" y="153448"/>
                  </a:lnTo>
                  <a:lnTo>
                    <a:pt x="176977" y="211855"/>
                  </a:lnTo>
                  <a:lnTo>
                    <a:pt x="170822" y="237899"/>
                  </a:lnTo>
                  <a:lnTo>
                    <a:pt x="134462" y="296011"/>
                  </a:lnTo>
                  <a:lnTo>
                    <a:pt x="112624" y="318809"/>
                  </a:lnTo>
                  <a:lnTo>
                    <a:pt x="94258" y="329108"/>
                  </a:lnTo>
                  <a:lnTo>
                    <a:pt x="58598" y="335894"/>
                  </a:lnTo>
                  <a:lnTo>
                    <a:pt x="23986" y="332316"/>
                  </a:lnTo>
                  <a:lnTo>
                    <a:pt x="15372" y="327442"/>
                  </a:lnTo>
                  <a:lnTo>
                    <a:pt x="2682" y="312668"/>
                  </a:lnTo>
                  <a:lnTo>
                    <a:pt x="0" y="303815"/>
                  </a:lnTo>
                  <a:lnTo>
                    <a:pt x="139" y="284620"/>
                  </a:lnTo>
                  <a:lnTo>
                    <a:pt x="5323" y="276928"/>
                  </a:lnTo>
                  <a:lnTo>
                    <a:pt x="23562" y="265261"/>
                  </a:lnTo>
                  <a:lnTo>
                    <a:pt x="54549" y="252116"/>
                  </a:lnTo>
                  <a:lnTo>
                    <a:pt x="75466" y="250724"/>
                  </a:lnTo>
                  <a:lnTo>
                    <a:pt x="137586" y="262429"/>
                  </a:lnTo>
                  <a:lnTo>
                    <a:pt x="196658" y="275756"/>
                  </a:lnTo>
                  <a:lnTo>
                    <a:pt x="220514" y="280338"/>
                  </a:lnTo>
                  <a:lnTo>
                    <a:pt x="261305" y="276867"/>
                  </a:lnTo>
                  <a:lnTo>
                    <a:pt x="285924" y="275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19875" y="989678"/>
              <a:ext cx="270386" cy="273742"/>
            </a:xfrm>
            <a:custGeom>
              <a:avLst/>
              <a:gdLst/>
              <a:ahLst/>
              <a:cxnLst/>
              <a:rect l="0" t="0" r="0" b="0"/>
              <a:pathLst>
                <a:path w="270386" h="273742">
                  <a:moveTo>
                    <a:pt x="201472" y="0"/>
                  </a:moveTo>
                  <a:lnTo>
                    <a:pt x="163994" y="8334"/>
                  </a:lnTo>
                  <a:lnTo>
                    <a:pt x="106981" y="10095"/>
                  </a:lnTo>
                  <a:lnTo>
                    <a:pt x="48969" y="9273"/>
                  </a:lnTo>
                  <a:lnTo>
                    <a:pt x="24898" y="4901"/>
                  </a:lnTo>
                  <a:lnTo>
                    <a:pt x="15906" y="6777"/>
                  </a:lnTo>
                  <a:lnTo>
                    <a:pt x="8741" y="11537"/>
                  </a:lnTo>
                  <a:lnTo>
                    <a:pt x="2795" y="18220"/>
                  </a:lnTo>
                  <a:lnTo>
                    <a:pt x="0" y="26185"/>
                  </a:lnTo>
                  <a:lnTo>
                    <a:pt x="15" y="44393"/>
                  </a:lnTo>
                  <a:lnTo>
                    <a:pt x="9577" y="101296"/>
                  </a:lnTo>
                  <a:lnTo>
                    <a:pt x="13240" y="129249"/>
                  </a:lnTo>
                  <a:lnTo>
                    <a:pt x="22667" y="149471"/>
                  </a:lnTo>
                  <a:lnTo>
                    <a:pt x="28456" y="152290"/>
                  </a:lnTo>
                  <a:lnTo>
                    <a:pt x="34655" y="150660"/>
                  </a:lnTo>
                  <a:lnTo>
                    <a:pt x="96899" y="113959"/>
                  </a:lnTo>
                  <a:lnTo>
                    <a:pt x="133573" y="107855"/>
                  </a:lnTo>
                  <a:lnTo>
                    <a:pt x="179481" y="114198"/>
                  </a:lnTo>
                  <a:lnTo>
                    <a:pt x="222344" y="129836"/>
                  </a:lnTo>
                  <a:lnTo>
                    <a:pt x="242334" y="143103"/>
                  </a:lnTo>
                  <a:lnTo>
                    <a:pt x="259017" y="160698"/>
                  </a:lnTo>
                  <a:lnTo>
                    <a:pt x="267992" y="183335"/>
                  </a:lnTo>
                  <a:lnTo>
                    <a:pt x="270385" y="195923"/>
                  </a:lnTo>
                  <a:lnTo>
                    <a:pt x="266805" y="219268"/>
                  </a:lnTo>
                  <a:lnTo>
                    <a:pt x="262575" y="230407"/>
                  </a:lnTo>
                  <a:lnTo>
                    <a:pt x="248516" y="245903"/>
                  </a:lnTo>
                  <a:lnTo>
                    <a:pt x="210894" y="265383"/>
                  </a:lnTo>
                  <a:lnTo>
                    <a:pt x="150879" y="272641"/>
                  </a:lnTo>
                  <a:lnTo>
                    <a:pt x="11724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15549" y="976377"/>
              <a:ext cx="100597" cy="86980"/>
            </a:xfrm>
            <a:custGeom>
              <a:avLst/>
              <a:gdLst/>
              <a:ahLst/>
              <a:cxnLst/>
              <a:rect l="0" t="0" r="0" b="0"/>
              <a:pathLst>
                <a:path w="100597" h="86980">
                  <a:moveTo>
                    <a:pt x="100596" y="13301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56274" y="2601"/>
                  </a:lnTo>
                  <a:lnTo>
                    <a:pt x="27412" y="11951"/>
                  </a:lnTo>
                  <a:lnTo>
                    <a:pt x="11138" y="22840"/>
                  </a:lnTo>
                  <a:lnTo>
                    <a:pt x="5862" y="31358"/>
                  </a:lnTo>
                  <a:lnTo>
                    <a:pt x="0" y="53302"/>
                  </a:lnTo>
                  <a:lnTo>
                    <a:pt x="1946" y="63365"/>
                  </a:lnTo>
                  <a:lnTo>
                    <a:pt x="13468" y="80785"/>
                  </a:lnTo>
                  <a:lnTo>
                    <a:pt x="22623" y="85197"/>
                  </a:lnTo>
                  <a:lnTo>
                    <a:pt x="45274" y="86979"/>
                  </a:lnTo>
                  <a:lnTo>
                    <a:pt x="64700" y="80752"/>
                  </a:lnTo>
                  <a:lnTo>
                    <a:pt x="73156" y="75816"/>
                  </a:lnTo>
                  <a:lnTo>
                    <a:pt x="77623" y="67846"/>
                  </a:lnTo>
                  <a:lnTo>
                    <a:pt x="79539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31917" y="979150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178984" y="0"/>
                  </a:moveTo>
                  <a:lnTo>
                    <a:pt x="158741" y="58617"/>
                  </a:lnTo>
                  <a:lnTo>
                    <a:pt x="125987" y="112094"/>
                  </a:lnTo>
                  <a:lnTo>
                    <a:pt x="113316" y="130538"/>
                  </a:lnTo>
                  <a:lnTo>
                    <a:pt x="89410" y="177387"/>
                  </a:lnTo>
                  <a:lnTo>
                    <a:pt x="50985" y="231416"/>
                  </a:lnTo>
                  <a:lnTo>
                    <a:pt x="23193" y="27865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14613" y="1221305"/>
              <a:ext cx="98074" cy="87438"/>
            </a:xfrm>
            <a:custGeom>
              <a:avLst/>
              <a:gdLst/>
              <a:ahLst/>
              <a:cxnLst/>
              <a:rect l="0" t="0" r="0" b="0"/>
              <a:pathLst>
                <a:path w="98074" h="87438">
                  <a:moveTo>
                    <a:pt x="96288" y="10529"/>
                  </a:moveTo>
                  <a:lnTo>
                    <a:pt x="79521" y="4940"/>
                  </a:lnTo>
                  <a:lnTo>
                    <a:pt x="46736" y="7053"/>
                  </a:lnTo>
                  <a:lnTo>
                    <a:pt x="27082" y="15223"/>
                  </a:lnTo>
                  <a:lnTo>
                    <a:pt x="18565" y="20677"/>
                  </a:lnTo>
                  <a:lnTo>
                    <a:pt x="5982" y="36096"/>
                  </a:lnTo>
                  <a:lnTo>
                    <a:pt x="989" y="45121"/>
                  </a:lnTo>
                  <a:lnTo>
                    <a:pt x="0" y="53478"/>
                  </a:lnTo>
                  <a:lnTo>
                    <a:pt x="5140" y="69001"/>
                  </a:lnTo>
                  <a:lnTo>
                    <a:pt x="18343" y="80580"/>
                  </a:lnTo>
                  <a:lnTo>
                    <a:pt x="26777" y="85306"/>
                  </a:lnTo>
                  <a:lnTo>
                    <a:pt x="45507" y="87437"/>
                  </a:lnTo>
                  <a:lnTo>
                    <a:pt x="64360" y="83315"/>
                  </a:lnTo>
                  <a:lnTo>
                    <a:pt x="80538" y="73684"/>
                  </a:lnTo>
                  <a:lnTo>
                    <a:pt x="92408" y="58485"/>
                  </a:lnTo>
                  <a:lnTo>
                    <a:pt x="97211" y="49518"/>
                  </a:lnTo>
                  <a:lnTo>
                    <a:pt x="98073" y="40031"/>
                  </a:lnTo>
                  <a:lnTo>
                    <a:pt x="85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95129" y="1305533"/>
              <a:ext cx="26647" cy="105286"/>
            </a:xfrm>
            <a:custGeom>
              <a:avLst/>
              <a:gdLst/>
              <a:ahLst/>
              <a:cxnLst/>
              <a:rect l="0" t="0" r="0" b="0"/>
              <a:pathLst>
                <a:path w="26647" h="105286">
                  <a:moveTo>
                    <a:pt x="21057" y="0"/>
                  </a:moveTo>
                  <a:lnTo>
                    <a:pt x="26646" y="16768"/>
                  </a:lnTo>
                  <a:lnTo>
                    <a:pt x="26271" y="34359"/>
                  </a:lnTo>
                  <a:lnTo>
                    <a:pt x="13338" y="8225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06847" y="989678"/>
              <a:ext cx="278685" cy="281794"/>
            </a:xfrm>
            <a:custGeom>
              <a:avLst/>
              <a:gdLst/>
              <a:ahLst/>
              <a:cxnLst/>
              <a:rect l="0" t="0" r="0" b="0"/>
              <a:pathLst>
                <a:path w="278685" h="281794">
                  <a:moveTo>
                    <a:pt x="172593" y="0"/>
                  </a:moveTo>
                  <a:lnTo>
                    <a:pt x="110313" y="16789"/>
                  </a:lnTo>
                  <a:lnTo>
                    <a:pt x="71211" y="18623"/>
                  </a:lnTo>
                  <a:lnTo>
                    <a:pt x="25965" y="15594"/>
                  </a:lnTo>
                  <a:lnTo>
                    <a:pt x="15179" y="17415"/>
                  </a:lnTo>
                  <a:lnTo>
                    <a:pt x="7989" y="23308"/>
                  </a:lnTo>
                  <a:lnTo>
                    <a:pt x="0" y="42335"/>
                  </a:lnTo>
                  <a:lnTo>
                    <a:pt x="2688" y="63269"/>
                  </a:lnTo>
                  <a:lnTo>
                    <a:pt x="25067" y="126351"/>
                  </a:lnTo>
                  <a:lnTo>
                    <a:pt x="28619" y="136876"/>
                  </a:lnTo>
                  <a:lnTo>
                    <a:pt x="33326" y="141554"/>
                  </a:lnTo>
                  <a:lnTo>
                    <a:pt x="38804" y="142333"/>
                  </a:lnTo>
                  <a:lnTo>
                    <a:pt x="60812" y="132250"/>
                  </a:lnTo>
                  <a:lnTo>
                    <a:pt x="99690" y="113471"/>
                  </a:lnTo>
                  <a:lnTo>
                    <a:pt x="141893" y="113300"/>
                  </a:lnTo>
                  <a:lnTo>
                    <a:pt x="198981" y="123723"/>
                  </a:lnTo>
                  <a:lnTo>
                    <a:pt x="233054" y="134795"/>
                  </a:lnTo>
                  <a:lnTo>
                    <a:pt x="258488" y="153543"/>
                  </a:lnTo>
                  <a:lnTo>
                    <a:pt x="273549" y="171187"/>
                  </a:lnTo>
                  <a:lnTo>
                    <a:pt x="278684" y="193846"/>
                  </a:lnTo>
                  <a:lnTo>
                    <a:pt x="275896" y="218345"/>
                  </a:lnTo>
                  <a:lnTo>
                    <a:pt x="266859" y="240932"/>
                  </a:lnTo>
                  <a:lnTo>
                    <a:pt x="251924" y="256430"/>
                  </a:lnTo>
                  <a:lnTo>
                    <a:pt x="213739" y="275911"/>
                  </a:lnTo>
                  <a:lnTo>
                    <a:pt x="177246" y="281793"/>
                  </a:lnTo>
                  <a:lnTo>
                    <a:pt x="124162" y="275375"/>
                  </a:lnTo>
                  <a:lnTo>
                    <a:pt x="67863" y="259456"/>
                  </a:lnTo>
                  <a:lnTo>
                    <a:pt x="4625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54414" y="989678"/>
              <a:ext cx="274797" cy="236837"/>
            </a:xfrm>
            <a:custGeom>
              <a:avLst/>
              <a:gdLst/>
              <a:ahLst/>
              <a:cxnLst/>
              <a:rect l="0" t="0" r="0" b="0"/>
              <a:pathLst>
                <a:path w="274797" h="236837">
                  <a:moveTo>
                    <a:pt x="140881" y="0"/>
                  </a:moveTo>
                  <a:lnTo>
                    <a:pt x="88176" y="19128"/>
                  </a:lnTo>
                  <a:lnTo>
                    <a:pt x="50088" y="49804"/>
                  </a:lnTo>
                  <a:lnTo>
                    <a:pt x="22817" y="85747"/>
                  </a:lnTo>
                  <a:lnTo>
                    <a:pt x="1129" y="137071"/>
                  </a:lnTo>
                  <a:lnTo>
                    <a:pt x="0" y="158017"/>
                  </a:lnTo>
                  <a:lnTo>
                    <a:pt x="4568" y="177854"/>
                  </a:lnTo>
                  <a:lnTo>
                    <a:pt x="14397" y="194470"/>
                  </a:lnTo>
                  <a:lnTo>
                    <a:pt x="38673" y="216978"/>
                  </a:lnTo>
                  <a:lnTo>
                    <a:pt x="61140" y="225117"/>
                  </a:lnTo>
                  <a:lnTo>
                    <a:pt x="119028" y="236836"/>
                  </a:lnTo>
                  <a:lnTo>
                    <a:pt x="168020" y="229883"/>
                  </a:lnTo>
                  <a:lnTo>
                    <a:pt x="210143" y="217462"/>
                  </a:lnTo>
                  <a:lnTo>
                    <a:pt x="250228" y="192304"/>
                  </a:lnTo>
                  <a:lnTo>
                    <a:pt x="267777" y="166164"/>
                  </a:lnTo>
                  <a:lnTo>
                    <a:pt x="274796" y="130602"/>
                  </a:lnTo>
                  <a:lnTo>
                    <a:pt x="271286" y="84841"/>
                  </a:lnTo>
                  <a:lnTo>
                    <a:pt x="262790" y="60714"/>
                  </a:lnTo>
                  <a:lnTo>
                    <a:pt x="250045" y="42192"/>
                  </a:lnTo>
                  <a:lnTo>
                    <a:pt x="223139" y="19780"/>
                  </a:lnTo>
                  <a:lnTo>
                    <a:pt x="1829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39641" y="984089"/>
              <a:ext cx="82038" cy="59563"/>
            </a:xfrm>
            <a:custGeom>
              <a:avLst/>
              <a:gdLst/>
              <a:ahLst/>
              <a:cxnLst/>
              <a:rect l="0" t="0" r="0" b="0"/>
              <a:pathLst>
                <a:path w="82038" h="59563">
                  <a:moveTo>
                    <a:pt x="71509" y="5589"/>
                  </a:moveTo>
                  <a:lnTo>
                    <a:pt x="54741" y="0"/>
                  </a:lnTo>
                  <a:lnTo>
                    <a:pt x="37150" y="376"/>
                  </a:lnTo>
                  <a:lnTo>
                    <a:pt x="18804" y="5612"/>
                  </a:lnTo>
                  <a:lnTo>
                    <a:pt x="2851" y="15738"/>
                  </a:lnTo>
                  <a:lnTo>
                    <a:pt x="0" y="22884"/>
                  </a:lnTo>
                  <a:lnTo>
                    <a:pt x="440" y="31157"/>
                  </a:lnTo>
                  <a:lnTo>
                    <a:pt x="3072" y="40182"/>
                  </a:lnTo>
                  <a:lnTo>
                    <a:pt x="8337" y="47368"/>
                  </a:lnTo>
                  <a:lnTo>
                    <a:pt x="23545" y="58473"/>
                  </a:lnTo>
                  <a:lnTo>
                    <a:pt x="32514" y="59562"/>
                  </a:lnTo>
                  <a:lnTo>
                    <a:pt x="51838" y="54534"/>
                  </a:lnTo>
                  <a:lnTo>
                    <a:pt x="65886" y="41380"/>
                  </a:lnTo>
                  <a:lnTo>
                    <a:pt x="82037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69036" y="989678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178984" y="0"/>
                  </a:moveTo>
                  <a:lnTo>
                    <a:pt x="143068" y="53875"/>
                  </a:lnTo>
                  <a:lnTo>
                    <a:pt x="103097" y="111037"/>
                  </a:lnTo>
                  <a:lnTo>
                    <a:pt x="63807" y="170947"/>
                  </a:lnTo>
                  <a:lnTo>
                    <a:pt x="29329" y="230569"/>
                  </a:lnTo>
                  <a:lnTo>
                    <a:pt x="5097" y="29236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93589" y="1221305"/>
              <a:ext cx="86022" cy="87433"/>
            </a:xfrm>
            <a:custGeom>
              <a:avLst/>
              <a:gdLst/>
              <a:ahLst/>
              <a:cxnLst/>
              <a:rect l="0" t="0" r="0" b="0"/>
              <a:pathLst>
                <a:path w="86022" h="87433">
                  <a:moveTo>
                    <a:pt x="64960" y="0"/>
                  </a:moveTo>
                  <a:lnTo>
                    <a:pt x="33678" y="9576"/>
                  </a:lnTo>
                  <a:lnTo>
                    <a:pt x="17521" y="20244"/>
                  </a:lnTo>
                  <a:lnTo>
                    <a:pt x="5661" y="35903"/>
                  </a:lnTo>
                  <a:lnTo>
                    <a:pt x="861" y="44993"/>
                  </a:lnTo>
                  <a:lnTo>
                    <a:pt x="0" y="53392"/>
                  </a:lnTo>
                  <a:lnTo>
                    <a:pt x="5283" y="68963"/>
                  </a:lnTo>
                  <a:lnTo>
                    <a:pt x="18550" y="80563"/>
                  </a:lnTo>
                  <a:lnTo>
                    <a:pt x="27001" y="85294"/>
                  </a:lnTo>
                  <a:lnTo>
                    <a:pt x="48869" y="87432"/>
                  </a:lnTo>
                  <a:lnTo>
                    <a:pt x="61252" y="86364"/>
                  </a:lnTo>
                  <a:lnTo>
                    <a:pt x="70676" y="82142"/>
                  </a:lnTo>
                  <a:lnTo>
                    <a:pt x="84268" y="68093"/>
                  </a:lnTo>
                  <a:lnTo>
                    <a:pt x="86021" y="60603"/>
                  </a:lnTo>
                  <a:lnTo>
                    <a:pt x="84850" y="53271"/>
                  </a:lnTo>
                  <a:lnTo>
                    <a:pt x="7548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05948" y="1316062"/>
              <a:ext cx="24971" cy="105286"/>
            </a:xfrm>
            <a:custGeom>
              <a:avLst/>
              <a:gdLst/>
              <a:ahLst/>
              <a:cxnLst/>
              <a:rect l="0" t="0" r="0" b="0"/>
              <a:pathLst>
                <a:path w="24971" h="105286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20456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78250" y="1066299"/>
              <a:ext cx="243595" cy="202188"/>
            </a:xfrm>
            <a:custGeom>
              <a:avLst/>
              <a:gdLst/>
              <a:ahLst/>
              <a:cxnLst/>
              <a:rect l="0" t="0" r="0" b="0"/>
              <a:pathLst>
                <a:path w="243595" h="202188">
                  <a:moveTo>
                    <a:pt x="127781" y="91835"/>
                  </a:moveTo>
                  <a:lnTo>
                    <a:pt x="138959" y="80657"/>
                  </a:lnTo>
                  <a:lnTo>
                    <a:pt x="141082" y="72685"/>
                  </a:lnTo>
                  <a:lnTo>
                    <a:pt x="140322" y="51348"/>
                  </a:lnTo>
                  <a:lnTo>
                    <a:pt x="132964" y="32507"/>
                  </a:lnTo>
                  <a:lnTo>
                    <a:pt x="127727" y="24207"/>
                  </a:lnTo>
                  <a:lnTo>
                    <a:pt x="112549" y="11865"/>
                  </a:lnTo>
                  <a:lnTo>
                    <a:pt x="92935" y="3651"/>
                  </a:lnTo>
                  <a:lnTo>
                    <a:pt x="68620" y="0"/>
                  </a:lnTo>
                  <a:lnTo>
                    <a:pt x="57924" y="2536"/>
                  </a:lnTo>
                  <a:lnTo>
                    <a:pt x="39802" y="14712"/>
                  </a:lnTo>
                  <a:lnTo>
                    <a:pt x="10273" y="51125"/>
                  </a:lnTo>
                  <a:lnTo>
                    <a:pt x="296" y="71402"/>
                  </a:lnTo>
                  <a:lnTo>
                    <a:pt x="0" y="128657"/>
                  </a:lnTo>
                  <a:lnTo>
                    <a:pt x="3352" y="169686"/>
                  </a:lnTo>
                  <a:lnTo>
                    <a:pt x="12428" y="189217"/>
                  </a:lnTo>
                  <a:lnTo>
                    <a:pt x="20463" y="195361"/>
                  </a:lnTo>
                  <a:lnTo>
                    <a:pt x="41869" y="202187"/>
                  </a:lnTo>
                  <a:lnTo>
                    <a:pt x="51789" y="201668"/>
                  </a:lnTo>
                  <a:lnTo>
                    <a:pt x="69050" y="194852"/>
                  </a:lnTo>
                  <a:lnTo>
                    <a:pt x="113516" y="158009"/>
                  </a:lnTo>
                  <a:lnTo>
                    <a:pt x="140604" y="121934"/>
                  </a:lnTo>
                  <a:lnTo>
                    <a:pt x="150247" y="101703"/>
                  </a:lnTo>
                  <a:lnTo>
                    <a:pt x="155627" y="98414"/>
                  </a:lnTo>
                  <a:lnTo>
                    <a:pt x="161553" y="99730"/>
                  </a:lnTo>
                  <a:lnTo>
                    <a:pt x="167843" y="104118"/>
                  </a:lnTo>
                  <a:lnTo>
                    <a:pt x="177951" y="118351"/>
                  </a:lnTo>
                  <a:lnTo>
                    <a:pt x="188683" y="135206"/>
                  </a:lnTo>
                  <a:lnTo>
                    <a:pt x="221049" y="161970"/>
                  </a:lnTo>
                  <a:lnTo>
                    <a:pt x="243594" y="176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53430" y="1098038"/>
              <a:ext cx="178985" cy="154854"/>
            </a:xfrm>
            <a:custGeom>
              <a:avLst/>
              <a:gdLst/>
              <a:ahLst/>
              <a:cxnLst/>
              <a:rect l="0" t="0" r="0" b="0"/>
              <a:pathLst>
                <a:path w="178985" h="154854">
                  <a:moveTo>
                    <a:pt x="0" y="39039"/>
                  </a:moveTo>
                  <a:lnTo>
                    <a:pt x="5589" y="101132"/>
                  </a:lnTo>
                  <a:lnTo>
                    <a:pt x="7235" y="103831"/>
                  </a:lnTo>
                  <a:lnTo>
                    <a:pt x="8333" y="100951"/>
                  </a:lnTo>
                  <a:lnTo>
                    <a:pt x="12579" y="45242"/>
                  </a:lnTo>
                  <a:lnTo>
                    <a:pt x="21578" y="25809"/>
                  </a:lnTo>
                  <a:lnTo>
                    <a:pt x="36496" y="12492"/>
                  </a:lnTo>
                  <a:lnTo>
                    <a:pt x="55995" y="3844"/>
                  </a:lnTo>
                  <a:lnTo>
                    <a:pt x="80258" y="0"/>
                  </a:lnTo>
                  <a:lnTo>
                    <a:pt x="90940" y="2485"/>
                  </a:lnTo>
                  <a:lnTo>
                    <a:pt x="117152" y="21579"/>
                  </a:lnTo>
                  <a:lnTo>
                    <a:pt x="154132" y="62187"/>
                  </a:lnTo>
                  <a:lnTo>
                    <a:pt x="169801" y="92301"/>
                  </a:lnTo>
                  <a:lnTo>
                    <a:pt x="178984" y="154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00929" y="932499"/>
              <a:ext cx="162479" cy="329970"/>
            </a:xfrm>
            <a:custGeom>
              <a:avLst/>
              <a:gdLst/>
              <a:ahLst/>
              <a:cxnLst/>
              <a:rect l="0" t="0" r="0" b="0"/>
              <a:pathLst>
                <a:path w="162479" h="329970">
                  <a:moveTo>
                    <a:pt x="110469" y="257221"/>
                  </a:moveTo>
                  <a:lnTo>
                    <a:pt x="95897" y="214529"/>
                  </a:lnTo>
                  <a:lnTo>
                    <a:pt x="71066" y="178468"/>
                  </a:lnTo>
                  <a:lnTo>
                    <a:pt x="61973" y="174303"/>
                  </a:lnTo>
                  <a:lnTo>
                    <a:pt x="39393" y="172795"/>
                  </a:lnTo>
                  <a:lnTo>
                    <a:pt x="29159" y="177540"/>
                  </a:lnTo>
                  <a:lnTo>
                    <a:pt x="11550" y="195291"/>
                  </a:lnTo>
                  <a:lnTo>
                    <a:pt x="2165" y="221898"/>
                  </a:lnTo>
                  <a:lnTo>
                    <a:pt x="0" y="269761"/>
                  </a:lnTo>
                  <a:lnTo>
                    <a:pt x="5220" y="300229"/>
                  </a:lnTo>
                  <a:lnTo>
                    <a:pt x="15339" y="321569"/>
                  </a:lnTo>
                  <a:lnTo>
                    <a:pt x="22482" y="327026"/>
                  </a:lnTo>
                  <a:lnTo>
                    <a:pt x="30754" y="329494"/>
                  </a:lnTo>
                  <a:lnTo>
                    <a:pt x="39779" y="329969"/>
                  </a:lnTo>
                  <a:lnTo>
                    <a:pt x="59164" y="324258"/>
                  </a:lnTo>
                  <a:lnTo>
                    <a:pt x="86689" y="307889"/>
                  </a:lnTo>
                  <a:lnTo>
                    <a:pt x="109662" y="285102"/>
                  </a:lnTo>
                  <a:lnTo>
                    <a:pt x="128168" y="256123"/>
                  </a:lnTo>
                  <a:lnTo>
                    <a:pt x="148632" y="196028"/>
                  </a:lnTo>
                  <a:lnTo>
                    <a:pt x="159905" y="141105"/>
                  </a:lnTo>
                  <a:lnTo>
                    <a:pt x="162478" y="85196"/>
                  </a:lnTo>
                  <a:lnTo>
                    <a:pt x="161817" y="30261"/>
                  </a:lnTo>
                  <a:lnTo>
                    <a:pt x="157467" y="6611"/>
                  </a:lnTo>
                  <a:lnTo>
                    <a:pt x="153500" y="1240"/>
                  </a:lnTo>
                  <a:lnTo>
                    <a:pt x="148515" y="0"/>
                  </a:lnTo>
                  <a:lnTo>
                    <a:pt x="142852" y="1512"/>
                  </a:lnTo>
                  <a:lnTo>
                    <a:pt x="139076" y="7200"/>
                  </a:lnTo>
                  <a:lnTo>
                    <a:pt x="133763" y="37561"/>
                  </a:lnTo>
                  <a:lnTo>
                    <a:pt x="131968" y="89742"/>
                  </a:lnTo>
                  <a:lnTo>
                    <a:pt x="131613" y="150699"/>
                  </a:lnTo>
                  <a:lnTo>
                    <a:pt x="132713" y="209490"/>
                  </a:lnTo>
                  <a:lnTo>
                    <a:pt x="146183" y="267010"/>
                  </a:lnTo>
                  <a:lnTo>
                    <a:pt x="152583" y="288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32538" y="915979"/>
              <a:ext cx="271461" cy="368498"/>
            </a:xfrm>
            <a:custGeom>
              <a:avLst/>
              <a:gdLst/>
              <a:ahLst/>
              <a:cxnLst/>
              <a:rect l="0" t="0" r="0" b="0"/>
              <a:pathLst>
                <a:path w="271461" h="368498">
                  <a:moveTo>
                    <a:pt x="0" y="0"/>
                  </a:moveTo>
                  <a:lnTo>
                    <a:pt x="16768" y="11178"/>
                  </a:lnTo>
                  <a:lnTo>
                    <a:pt x="55142" y="18130"/>
                  </a:lnTo>
                  <a:lnTo>
                    <a:pt x="113275" y="20479"/>
                  </a:lnTo>
                  <a:lnTo>
                    <a:pt x="176751" y="20943"/>
                  </a:lnTo>
                  <a:lnTo>
                    <a:pt x="229107" y="15445"/>
                  </a:lnTo>
                  <a:lnTo>
                    <a:pt x="262466" y="6396"/>
                  </a:lnTo>
                  <a:lnTo>
                    <a:pt x="268564" y="8943"/>
                  </a:lnTo>
                  <a:lnTo>
                    <a:pt x="271460" y="15321"/>
                  </a:lnTo>
                  <a:lnTo>
                    <a:pt x="269946" y="46653"/>
                  </a:lnTo>
                  <a:lnTo>
                    <a:pt x="253364" y="99162"/>
                  </a:lnTo>
                  <a:lnTo>
                    <a:pt x="227559" y="154595"/>
                  </a:lnTo>
                  <a:lnTo>
                    <a:pt x="199931" y="210605"/>
                  </a:lnTo>
                  <a:lnTo>
                    <a:pt x="171944" y="266729"/>
                  </a:lnTo>
                  <a:lnTo>
                    <a:pt x="148321" y="325460"/>
                  </a:lnTo>
                  <a:lnTo>
                    <a:pt x="137144" y="351456"/>
                  </a:lnTo>
                  <a:lnTo>
                    <a:pt x="12634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44712" y="937036"/>
              <a:ext cx="295250" cy="361638"/>
            </a:xfrm>
            <a:custGeom>
              <a:avLst/>
              <a:gdLst/>
              <a:ahLst/>
              <a:cxnLst/>
              <a:rect l="0" t="0" r="0" b="0"/>
              <a:pathLst>
                <a:path w="295250" h="361638">
                  <a:moveTo>
                    <a:pt x="203722" y="0"/>
                  </a:moveTo>
                  <a:lnTo>
                    <a:pt x="149578" y="0"/>
                  </a:lnTo>
                  <a:lnTo>
                    <a:pt x="94631" y="0"/>
                  </a:lnTo>
                  <a:lnTo>
                    <a:pt x="39887" y="6066"/>
                  </a:lnTo>
                  <a:lnTo>
                    <a:pt x="16263" y="3476"/>
                  </a:lnTo>
                  <a:lnTo>
                    <a:pt x="8560" y="8166"/>
                  </a:lnTo>
                  <a:lnTo>
                    <a:pt x="3424" y="17142"/>
                  </a:lnTo>
                  <a:lnTo>
                    <a:pt x="0" y="28976"/>
                  </a:lnTo>
                  <a:lnTo>
                    <a:pt x="2435" y="54602"/>
                  </a:lnTo>
                  <a:lnTo>
                    <a:pt x="21065" y="114685"/>
                  </a:lnTo>
                  <a:lnTo>
                    <a:pt x="28175" y="136369"/>
                  </a:lnTo>
                  <a:lnTo>
                    <a:pt x="32878" y="141215"/>
                  </a:lnTo>
                  <a:lnTo>
                    <a:pt x="38353" y="142107"/>
                  </a:lnTo>
                  <a:lnTo>
                    <a:pt x="50677" y="136858"/>
                  </a:lnTo>
                  <a:lnTo>
                    <a:pt x="104757" y="97464"/>
                  </a:lnTo>
                  <a:lnTo>
                    <a:pt x="128152" y="91281"/>
                  </a:lnTo>
                  <a:lnTo>
                    <a:pt x="188008" y="99657"/>
                  </a:lnTo>
                  <a:lnTo>
                    <a:pt x="233114" y="113748"/>
                  </a:lnTo>
                  <a:lnTo>
                    <a:pt x="250320" y="125034"/>
                  </a:lnTo>
                  <a:lnTo>
                    <a:pt x="262647" y="140968"/>
                  </a:lnTo>
                  <a:lnTo>
                    <a:pt x="287578" y="200401"/>
                  </a:lnTo>
                  <a:lnTo>
                    <a:pt x="295249" y="234853"/>
                  </a:lnTo>
                  <a:lnTo>
                    <a:pt x="294704" y="261137"/>
                  </a:lnTo>
                  <a:lnTo>
                    <a:pt x="275289" y="313018"/>
                  </a:lnTo>
                  <a:lnTo>
                    <a:pt x="261267" y="333311"/>
                  </a:lnTo>
                  <a:lnTo>
                    <a:pt x="233641" y="351313"/>
                  </a:lnTo>
                  <a:lnTo>
                    <a:pt x="213510" y="360080"/>
                  </a:lnTo>
                  <a:lnTo>
                    <a:pt x="192865" y="361637"/>
                  </a:lnTo>
                  <a:lnTo>
                    <a:pt x="151015" y="353104"/>
                  </a:lnTo>
                  <a:lnTo>
                    <a:pt x="8790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13556" y="915979"/>
              <a:ext cx="58829" cy="105524"/>
            </a:xfrm>
            <a:custGeom>
              <a:avLst/>
              <a:gdLst/>
              <a:ahLst/>
              <a:cxnLst/>
              <a:rect l="0" t="0" r="0" b="0"/>
              <a:pathLst>
                <a:path w="58829" h="105524">
                  <a:moveTo>
                    <a:pt x="55977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3" y="44992"/>
                  </a:lnTo>
                  <a:lnTo>
                    <a:pt x="0" y="64450"/>
                  </a:lnTo>
                  <a:lnTo>
                    <a:pt x="4192" y="83627"/>
                  </a:lnTo>
                  <a:lnTo>
                    <a:pt x="13854" y="99948"/>
                  </a:lnTo>
                  <a:lnTo>
                    <a:pt x="20876" y="104067"/>
                  </a:lnTo>
                  <a:lnTo>
                    <a:pt x="38037" y="105523"/>
                  </a:lnTo>
                  <a:lnTo>
                    <a:pt x="45187" y="101934"/>
                  </a:lnTo>
                  <a:lnTo>
                    <a:pt x="56251" y="88588"/>
                  </a:lnTo>
                  <a:lnTo>
                    <a:pt x="58828" y="67838"/>
                  </a:lnTo>
                  <a:lnTo>
                    <a:pt x="5597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37948" y="926507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168456" y="0"/>
                  </a:moveTo>
                  <a:lnTo>
                    <a:pt x="148670" y="48931"/>
                  </a:lnTo>
                  <a:lnTo>
                    <a:pt x="133612" y="102472"/>
                  </a:lnTo>
                  <a:lnTo>
                    <a:pt x="110967" y="155249"/>
                  </a:lnTo>
                  <a:lnTo>
                    <a:pt x="87083" y="210734"/>
                  </a:lnTo>
                  <a:lnTo>
                    <a:pt x="65165" y="266755"/>
                  </a:lnTo>
                  <a:lnTo>
                    <a:pt x="31386" y="32546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30916" y="1252891"/>
              <a:ext cx="71089" cy="63626"/>
            </a:xfrm>
            <a:custGeom>
              <a:avLst/>
              <a:gdLst/>
              <a:ahLst/>
              <a:cxnLst/>
              <a:rect l="0" t="0" r="0" b="0"/>
              <a:pathLst>
                <a:path w="71089" h="63626">
                  <a:moveTo>
                    <a:pt x="64959" y="0"/>
                  </a:moveTo>
                  <a:lnTo>
                    <a:pt x="42603" y="0"/>
                  </a:lnTo>
                  <a:lnTo>
                    <a:pt x="25387" y="6239"/>
                  </a:lnTo>
                  <a:lnTo>
                    <a:pt x="17521" y="11178"/>
                  </a:lnTo>
                  <a:lnTo>
                    <a:pt x="5661" y="26025"/>
                  </a:lnTo>
                  <a:lnTo>
                    <a:pt x="860" y="34897"/>
                  </a:lnTo>
                  <a:lnTo>
                    <a:pt x="0" y="43152"/>
                  </a:lnTo>
                  <a:lnTo>
                    <a:pt x="5283" y="58563"/>
                  </a:lnTo>
                  <a:lnTo>
                    <a:pt x="12307" y="62438"/>
                  </a:lnTo>
                  <a:lnTo>
                    <a:pt x="32590" y="63625"/>
                  </a:lnTo>
                  <a:lnTo>
                    <a:pt x="50962" y="57134"/>
                  </a:lnTo>
                  <a:lnTo>
                    <a:pt x="59138" y="52127"/>
                  </a:lnTo>
                  <a:lnTo>
                    <a:pt x="64588" y="44110"/>
                  </a:lnTo>
                  <a:lnTo>
                    <a:pt x="70643" y="22724"/>
                  </a:lnTo>
                  <a:lnTo>
                    <a:pt x="71088" y="15149"/>
                  </a:lnTo>
                  <a:lnTo>
                    <a:pt x="70215" y="100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8010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274570" y="2232041"/>
            <a:ext cx="817882" cy="896214"/>
            <a:chOff x="4274570" y="2232041"/>
            <a:chExt cx="817882" cy="896214"/>
          </a:xfrm>
        </p:grpSpPr>
        <p:sp>
          <p:nvSpPr>
            <p:cNvPr id="58" name="Freeform 57"/>
            <p:cNvSpPr/>
            <p:nvPr/>
          </p:nvSpPr>
          <p:spPr>
            <a:xfrm>
              <a:off x="4584836" y="2232041"/>
              <a:ext cx="26647" cy="294799"/>
            </a:xfrm>
            <a:custGeom>
              <a:avLst/>
              <a:gdLst/>
              <a:ahLst/>
              <a:cxnLst/>
              <a:rect l="0" t="0" r="0" b="0"/>
              <a:pathLst>
                <a:path w="26647" h="294799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6555" y="142263"/>
                  </a:lnTo>
                  <a:lnTo>
                    <a:pt x="14627" y="204954"/>
                  </a:lnTo>
                  <a:lnTo>
                    <a:pt x="24254" y="267687"/>
                  </a:lnTo>
                  <a:lnTo>
                    <a:pt x="2664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74570" y="2742161"/>
              <a:ext cx="217096" cy="276634"/>
            </a:xfrm>
            <a:custGeom>
              <a:avLst/>
              <a:gdLst/>
              <a:ahLst/>
              <a:cxnLst/>
              <a:rect l="0" t="0" r="0" b="0"/>
              <a:pathLst>
                <a:path w="217096" h="276634">
                  <a:moveTo>
                    <a:pt x="157927" y="16305"/>
                  </a:moveTo>
                  <a:lnTo>
                    <a:pt x="130371" y="9069"/>
                  </a:lnTo>
                  <a:lnTo>
                    <a:pt x="77268" y="3307"/>
                  </a:lnTo>
                  <a:lnTo>
                    <a:pt x="54228" y="0"/>
                  </a:lnTo>
                  <a:lnTo>
                    <a:pt x="32290" y="2429"/>
                  </a:lnTo>
                  <a:lnTo>
                    <a:pt x="25036" y="8224"/>
                  </a:lnTo>
                  <a:lnTo>
                    <a:pt x="16976" y="27141"/>
                  </a:lnTo>
                  <a:lnTo>
                    <a:pt x="18028" y="64099"/>
                  </a:lnTo>
                  <a:lnTo>
                    <a:pt x="25748" y="99096"/>
                  </a:lnTo>
                  <a:lnTo>
                    <a:pt x="30034" y="104254"/>
                  </a:lnTo>
                  <a:lnTo>
                    <a:pt x="35230" y="105354"/>
                  </a:lnTo>
                  <a:lnTo>
                    <a:pt x="95586" y="86161"/>
                  </a:lnTo>
                  <a:lnTo>
                    <a:pt x="132177" y="81457"/>
                  </a:lnTo>
                  <a:lnTo>
                    <a:pt x="152722" y="86595"/>
                  </a:lnTo>
                  <a:lnTo>
                    <a:pt x="184975" y="108958"/>
                  </a:lnTo>
                  <a:lnTo>
                    <a:pt x="206756" y="129026"/>
                  </a:lnTo>
                  <a:lnTo>
                    <a:pt x="214724" y="149071"/>
                  </a:lnTo>
                  <a:lnTo>
                    <a:pt x="217095" y="172408"/>
                  </a:lnTo>
                  <a:lnTo>
                    <a:pt x="206071" y="226635"/>
                  </a:lnTo>
                  <a:lnTo>
                    <a:pt x="193363" y="244706"/>
                  </a:lnTo>
                  <a:lnTo>
                    <a:pt x="176016" y="259366"/>
                  </a:lnTo>
                  <a:lnTo>
                    <a:pt x="156607" y="269781"/>
                  </a:lnTo>
                  <a:lnTo>
                    <a:pt x="120362" y="276633"/>
                  </a:lnTo>
                  <a:lnTo>
                    <a:pt x="74598" y="270542"/>
                  </a:lnTo>
                  <a:lnTo>
                    <a:pt x="14117" y="252439"/>
                  </a:lnTo>
                  <a:lnTo>
                    <a:pt x="0" y="247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9194" y="2790051"/>
              <a:ext cx="255206" cy="228737"/>
            </a:xfrm>
            <a:custGeom>
              <a:avLst/>
              <a:gdLst/>
              <a:ahLst/>
              <a:cxnLst/>
              <a:rect l="0" t="0" r="0" b="0"/>
              <a:pathLst>
                <a:path w="255206" h="228737">
                  <a:moveTo>
                    <a:pt x="124930" y="0"/>
                  </a:moveTo>
                  <a:lnTo>
                    <a:pt x="82239" y="3120"/>
                  </a:lnTo>
                  <a:lnTo>
                    <a:pt x="51059" y="14573"/>
                  </a:lnTo>
                  <a:lnTo>
                    <a:pt x="14672" y="39404"/>
                  </a:lnTo>
                  <a:lnTo>
                    <a:pt x="5737" y="59237"/>
                  </a:lnTo>
                  <a:lnTo>
                    <a:pt x="0" y="110097"/>
                  </a:lnTo>
                  <a:lnTo>
                    <a:pt x="4596" y="145706"/>
                  </a:lnTo>
                  <a:lnTo>
                    <a:pt x="18956" y="178483"/>
                  </a:lnTo>
                  <a:lnTo>
                    <a:pt x="38028" y="204832"/>
                  </a:lnTo>
                  <a:lnTo>
                    <a:pt x="64086" y="221868"/>
                  </a:lnTo>
                  <a:lnTo>
                    <a:pt x="99624" y="228736"/>
                  </a:lnTo>
                  <a:lnTo>
                    <a:pt x="134199" y="225181"/>
                  </a:lnTo>
                  <a:lnTo>
                    <a:pt x="187936" y="198731"/>
                  </a:lnTo>
                  <a:lnTo>
                    <a:pt x="224593" y="171707"/>
                  </a:lnTo>
                  <a:lnTo>
                    <a:pt x="241547" y="145243"/>
                  </a:lnTo>
                  <a:lnTo>
                    <a:pt x="253980" y="115175"/>
                  </a:lnTo>
                  <a:lnTo>
                    <a:pt x="255205" y="94473"/>
                  </a:lnTo>
                  <a:lnTo>
                    <a:pt x="250681" y="74743"/>
                  </a:lnTo>
                  <a:lnTo>
                    <a:pt x="228711" y="43014"/>
                  </a:lnTo>
                  <a:lnTo>
                    <a:pt x="201842" y="14216"/>
                  </a:lnTo>
                  <a:lnTo>
                    <a:pt x="181730" y="6319"/>
                  </a:lnTo>
                  <a:lnTo>
                    <a:pt x="1459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83145" y="2758466"/>
              <a:ext cx="99973" cy="84645"/>
            </a:xfrm>
            <a:custGeom>
              <a:avLst/>
              <a:gdLst/>
              <a:ahLst/>
              <a:cxnLst/>
              <a:rect l="0" t="0" r="0" b="0"/>
              <a:pathLst>
                <a:path w="99973" h="84645">
                  <a:moveTo>
                    <a:pt x="54720" y="10528"/>
                  </a:moveTo>
                  <a:lnTo>
                    <a:pt x="30674" y="20104"/>
                  </a:lnTo>
                  <a:lnTo>
                    <a:pt x="16347" y="30772"/>
                  </a:lnTo>
                  <a:lnTo>
                    <a:pt x="716" y="55521"/>
                  </a:lnTo>
                  <a:lnTo>
                    <a:pt x="0" y="63920"/>
                  </a:lnTo>
                  <a:lnTo>
                    <a:pt x="5444" y="79491"/>
                  </a:lnTo>
                  <a:lnTo>
                    <a:pt x="11341" y="83410"/>
                  </a:lnTo>
                  <a:lnTo>
                    <a:pt x="27251" y="84644"/>
                  </a:lnTo>
                  <a:lnTo>
                    <a:pt x="55939" y="78762"/>
                  </a:lnTo>
                  <a:lnTo>
                    <a:pt x="81077" y="64021"/>
                  </a:lnTo>
                  <a:lnTo>
                    <a:pt x="92950" y="48341"/>
                  </a:lnTo>
                  <a:lnTo>
                    <a:pt x="97754" y="39246"/>
                  </a:lnTo>
                  <a:lnTo>
                    <a:pt x="99972" y="22902"/>
                  </a:lnTo>
                  <a:lnTo>
                    <a:pt x="968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06279" y="2790051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178985" y="0"/>
                  </a:moveTo>
                  <a:lnTo>
                    <a:pt x="144238" y="61111"/>
                  </a:lnTo>
                  <a:lnTo>
                    <a:pt x="117751" y="115543"/>
                  </a:lnTo>
                  <a:lnTo>
                    <a:pt x="92355" y="171540"/>
                  </a:lnTo>
                  <a:lnTo>
                    <a:pt x="60515" y="230647"/>
                  </a:lnTo>
                  <a:lnTo>
                    <a:pt x="33590" y="284141"/>
                  </a:lnTo>
                  <a:lnTo>
                    <a:pt x="11255" y="32753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93657" y="3032207"/>
              <a:ext cx="98795" cy="96048"/>
            </a:xfrm>
            <a:custGeom>
              <a:avLst/>
              <a:gdLst/>
              <a:ahLst/>
              <a:cxnLst/>
              <a:rect l="0" t="0" r="0" b="0"/>
              <a:pathLst>
                <a:path w="98795" h="96048">
                  <a:moveTo>
                    <a:pt x="70550" y="10528"/>
                  </a:moveTo>
                  <a:lnTo>
                    <a:pt x="53782" y="4939"/>
                  </a:lnTo>
                  <a:lnTo>
                    <a:pt x="36192" y="8434"/>
                  </a:lnTo>
                  <a:lnTo>
                    <a:pt x="26588" y="12642"/>
                  </a:lnTo>
                  <a:lnTo>
                    <a:pt x="12797" y="26676"/>
                  </a:lnTo>
                  <a:lnTo>
                    <a:pt x="3937" y="45781"/>
                  </a:lnTo>
                  <a:lnTo>
                    <a:pt x="0" y="69870"/>
                  </a:lnTo>
                  <a:lnTo>
                    <a:pt x="2460" y="79335"/>
                  </a:lnTo>
                  <a:lnTo>
                    <a:pt x="7609" y="86815"/>
                  </a:lnTo>
                  <a:lnTo>
                    <a:pt x="14551" y="92972"/>
                  </a:lnTo>
                  <a:lnTo>
                    <a:pt x="22689" y="95906"/>
                  </a:lnTo>
                  <a:lnTo>
                    <a:pt x="41090" y="96047"/>
                  </a:lnTo>
                  <a:lnTo>
                    <a:pt x="71179" y="83960"/>
                  </a:lnTo>
                  <a:lnTo>
                    <a:pt x="85648" y="68901"/>
                  </a:lnTo>
                  <a:lnTo>
                    <a:pt x="94807" y="49340"/>
                  </a:lnTo>
                  <a:lnTo>
                    <a:pt x="98794" y="16699"/>
                  </a:lnTo>
                  <a:lnTo>
                    <a:pt x="97568" y="11133"/>
                  </a:lnTo>
                  <a:lnTo>
                    <a:pt x="916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2842694" y="2305741"/>
            <a:ext cx="31586" cy="210570"/>
          </a:xfrm>
          <a:custGeom>
            <a:avLst/>
            <a:gdLst/>
            <a:ahLst/>
            <a:cxnLst/>
            <a:rect l="0" t="0" r="0" b="0"/>
            <a:pathLst>
              <a:path w="31586" h="210570">
                <a:moveTo>
                  <a:pt x="0" y="0"/>
                </a:moveTo>
                <a:lnTo>
                  <a:pt x="0" y="57264"/>
                </a:lnTo>
                <a:lnTo>
                  <a:pt x="3120" y="106654"/>
                </a:lnTo>
                <a:lnTo>
                  <a:pt x="14654" y="164566"/>
                </a:lnTo>
                <a:lnTo>
                  <a:pt x="31585" y="2105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2555480" y="2786969"/>
            <a:ext cx="718883" cy="278180"/>
            <a:chOff x="2555480" y="2786969"/>
            <a:chExt cx="718883" cy="278180"/>
          </a:xfrm>
        </p:grpSpPr>
        <p:sp>
          <p:nvSpPr>
            <p:cNvPr id="66" name="Freeform 65"/>
            <p:cNvSpPr/>
            <p:nvPr/>
          </p:nvSpPr>
          <p:spPr>
            <a:xfrm>
              <a:off x="2555480" y="2786969"/>
              <a:ext cx="192458" cy="241902"/>
            </a:xfrm>
            <a:custGeom>
              <a:avLst/>
              <a:gdLst/>
              <a:ahLst/>
              <a:cxnLst/>
              <a:rect l="0" t="0" r="0" b="0"/>
              <a:pathLst>
                <a:path w="192458" h="241902">
                  <a:moveTo>
                    <a:pt x="24001" y="3082"/>
                  </a:moveTo>
                  <a:lnTo>
                    <a:pt x="8360" y="21063"/>
                  </a:lnTo>
                  <a:lnTo>
                    <a:pt x="282" y="37980"/>
                  </a:lnTo>
                  <a:lnTo>
                    <a:pt x="0" y="41555"/>
                  </a:lnTo>
                  <a:lnTo>
                    <a:pt x="2151" y="41599"/>
                  </a:lnTo>
                  <a:lnTo>
                    <a:pt x="5925" y="39289"/>
                  </a:lnTo>
                  <a:lnTo>
                    <a:pt x="29963" y="12704"/>
                  </a:lnTo>
                  <a:lnTo>
                    <a:pt x="47708" y="2289"/>
                  </a:lnTo>
                  <a:lnTo>
                    <a:pt x="70413" y="0"/>
                  </a:lnTo>
                  <a:lnTo>
                    <a:pt x="94931" y="4052"/>
                  </a:lnTo>
                  <a:lnTo>
                    <a:pt x="127296" y="19487"/>
                  </a:lnTo>
                  <a:lnTo>
                    <a:pt x="144390" y="32210"/>
                  </a:lnTo>
                  <a:lnTo>
                    <a:pt x="156666" y="51903"/>
                  </a:lnTo>
                  <a:lnTo>
                    <a:pt x="164852" y="77423"/>
                  </a:lnTo>
                  <a:lnTo>
                    <a:pt x="168290" y="122335"/>
                  </a:lnTo>
                  <a:lnTo>
                    <a:pt x="161250" y="158910"/>
                  </a:lnTo>
                  <a:lnTo>
                    <a:pt x="131922" y="213376"/>
                  </a:lnTo>
                  <a:lnTo>
                    <a:pt x="115250" y="228347"/>
                  </a:lnTo>
                  <a:lnTo>
                    <a:pt x="94972" y="237731"/>
                  </a:lnTo>
                  <a:lnTo>
                    <a:pt x="70362" y="241901"/>
                  </a:lnTo>
                  <a:lnTo>
                    <a:pt x="46946" y="237516"/>
                  </a:lnTo>
                  <a:lnTo>
                    <a:pt x="35788" y="233071"/>
                  </a:lnTo>
                  <a:lnTo>
                    <a:pt x="20271" y="218773"/>
                  </a:lnTo>
                  <a:lnTo>
                    <a:pt x="14496" y="210047"/>
                  </a:lnTo>
                  <a:lnTo>
                    <a:pt x="11198" y="190993"/>
                  </a:lnTo>
                  <a:lnTo>
                    <a:pt x="11956" y="180999"/>
                  </a:lnTo>
                  <a:lnTo>
                    <a:pt x="15971" y="173166"/>
                  </a:lnTo>
                  <a:lnTo>
                    <a:pt x="29791" y="161343"/>
                  </a:lnTo>
                  <a:lnTo>
                    <a:pt x="62892" y="153700"/>
                  </a:lnTo>
                  <a:lnTo>
                    <a:pt x="115998" y="158353"/>
                  </a:lnTo>
                  <a:lnTo>
                    <a:pt x="165309" y="160485"/>
                  </a:lnTo>
                  <a:lnTo>
                    <a:pt x="192457" y="161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92167" y="2800580"/>
              <a:ext cx="184474" cy="217680"/>
            </a:xfrm>
            <a:custGeom>
              <a:avLst/>
              <a:gdLst/>
              <a:ahLst/>
              <a:cxnLst/>
              <a:rect l="0" t="0" r="0" b="0"/>
              <a:pathLst>
                <a:path w="184474" h="217680">
                  <a:moveTo>
                    <a:pt x="134755" y="0"/>
                  </a:moveTo>
                  <a:lnTo>
                    <a:pt x="76138" y="5589"/>
                  </a:lnTo>
                  <a:lnTo>
                    <a:pt x="19541" y="4664"/>
                  </a:lnTo>
                  <a:lnTo>
                    <a:pt x="8813" y="6619"/>
                  </a:lnTo>
                  <a:lnTo>
                    <a:pt x="2830" y="11432"/>
                  </a:lnTo>
                  <a:lnTo>
                    <a:pt x="12" y="18150"/>
                  </a:lnTo>
                  <a:lnTo>
                    <a:pt x="0" y="34973"/>
                  </a:lnTo>
                  <a:lnTo>
                    <a:pt x="3894" y="54148"/>
                  </a:lnTo>
                  <a:lnTo>
                    <a:pt x="8910" y="59495"/>
                  </a:lnTo>
                  <a:lnTo>
                    <a:pt x="15763" y="61890"/>
                  </a:lnTo>
                  <a:lnTo>
                    <a:pt x="70429" y="64172"/>
                  </a:lnTo>
                  <a:lnTo>
                    <a:pt x="132985" y="77803"/>
                  </a:lnTo>
                  <a:lnTo>
                    <a:pt x="160227" y="93503"/>
                  </a:lnTo>
                  <a:lnTo>
                    <a:pt x="172592" y="109407"/>
                  </a:lnTo>
                  <a:lnTo>
                    <a:pt x="180817" y="129344"/>
                  </a:lnTo>
                  <a:lnTo>
                    <a:pt x="184473" y="153802"/>
                  </a:lnTo>
                  <a:lnTo>
                    <a:pt x="179858" y="177151"/>
                  </a:lnTo>
                  <a:lnTo>
                    <a:pt x="175353" y="188291"/>
                  </a:lnTo>
                  <a:lnTo>
                    <a:pt x="160987" y="203787"/>
                  </a:lnTo>
                  <a:lnTo>
                    <a:pt x="152243" y="209558"/>
                  </a:lnTo>
                  <a:lnTo>
                    <a:pt x="117580" y="217679"/>
                  </a:lnTo>
                  <a:lnTo>
                    <a:pt x="94366" y="213340"/>
                  </a:lnTo>
                  <a:lnTo>
                    <a:pt x="6105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52162" y="2790051"/>
              <a:ext cx="87406" cy="75632"/>
            </a:xfrm>
            <a:custGeom>
              <a:avLst/>
              <a:gdLst/>
              <a:ahLst/>
              <a:cxnLst/>
              <a:rect l="0" t="0" r="0" b="0"/>
              <a:pathLst>
                <a:path w="87406" h="75632">
                  <a:moveTo>
                    <a:pt x="64273" y="10529"/>
                  </a:moveTo>
                  <a:lnTo>
                    <a:pt x="47505" y="4940"/>
                  </a:lnTo>
                  <a:lnTo>
                    <a:pt x="29914" y="8435"/>
                  </a:lnTo>
                  <a:lnTo>
                    <a:pt x="20310" y="12642"/>
                  </a:lnTo>
                  <a:lnTo>
                    <a:pt x="6519" y="26676"/>
                  </a:lnTo>
                  <a:lnTo>
                    <a:pt x="1204" y="35332"/>
                  </a:lnTo>
                  <a:lnTo>
                    <a:pt x="0" y="43442"/>
                  </a:lnTo>
                  <a:lnTo>
                    <a:pt x="1537" y="51188"/>
                  </a:lnTo>
                  <a:lnTo>
                    <a:pt x="4902" y="58692"/>
                  </a:lnTo>
                  <a:lnTo>
                    <a:pt x="17998" y="70149"/>
                  </a:lnTo>
                  <a:lnTo>
                    <a:pt x="26404" y="74842"/>
                  </a:lnTo>
                  <a:lnTo>
                    <a:pt x="34348" y="75631"/>
                  </a:lnTo>
                  <a:lnTo>
                    <a:pt x="49413" y="70269"/>
                  </a:lnTo>
                  <a:lnTo>
                    <a:pt x="71049" y="54096"/>
                  </a:lnTo>
                  <a:lnTo>
                    <a:pt x="86688" y="28897"/>
                  </a:lnTo>
                  <a:lnTo>
                    <a:pt x="87405" y="21604"/>
                  </a:lnTo>
                  <a:lnTo>
                    <a:pt x="85543" y="15573"/>
                  </a:lnTo>
                  <a:lnTo>
                    <a:pt x="748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84849" y="2800580"/>
              <a:ext cx="157929" cy="252685"/>
            </a:xfrm>
            <a:custGeom>
              <a:avLst/>
              <a:gdLst/>
              <a:ahLst/>
              <a:cxnLst/>
              <a:rect l="0" t="0" r="0" b="0"/>
              <a:pathLst>
                <a:path w="157929" h="252685">
                  <a:moveTo>
                    <a:pt x="157928" y="0"/>
                  </a:moveTo>
                  <a:lnTo>
                    <a:pt x="128619" y="34898"/>
                  </a:lnTo>
                  <a:lnTo>
                    <a:pt x="96694" y="95047"/>
                  </a:lnTo>
                  <a:lnTo>
                    <a:pt x="65079" y="152363"/>
                  </a:lnTo>
                  <a:lnTo>
                    <a:pt x="24426" y="2110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84267" y="2990093"/>
              <a:ext cx="90096" cy="75056"/>
            </a:xfrm>
            <a:custGeom>
              <a:avLst/>
              <a:gdLst/>
              <a:ahLst/>
              <a:cxnLst/>
              <a:rect l="0" t="0" r="0" b="0"/>
              <a:pathLst>
                <a:path w="90096" h="75056">
                  <a:moveTo>
                    <a:pt x="58510" y="0"/>
                  </a:moveTo>
                  <a:lnTo>
                    <a:pt x="36153" y="0"/>
                  </a:lnTo>
                  <a:lnTo>
                    <a:pt x="27228" y="3509"/>
                  </a:lnTo>
                  <a:lnTo>
                    <a:pt x="11072" y="16768"/>
                  </a:lnTo>
                  <a:lnTo>
                    <a:pt x="2331" y="37478"/>
                  </a:lnTo>
                  <a:lnTo>
                    <a:pt x="0" y="49552"/>
                  </a:lnTo>
                  <a:lnTo>
                    <a:pt x="1956" y="58771"/>
                  </a:lnTo>
                  <a:lnTo>
                    <a:pt x="6770" y="66087"/>
                  </a:lnTo>
                  <a:lnTo>
                    <a:pt x="13488" y="72134"/>
                  </a:lnTo>
                  <a:lnTo>
                    <a:pt x="21476" y="74995"/>
                  </a:lnTo>
                  <a:lnTo>
                    <a:pt x="39711" y="75055"/>
                  </a:lnTo>
                  <a:lnTo>
                    <a:pt x="69708" y="68512"/>
                  </a:lnTo>
                  <a:lnTo>
                    <a:pt x="76503" y="62052"/>
                  </a:lnTo>
                  <a:lnTo>
                    <a:pt x="84054" y="42397"/>
                  </a:lnTo>
                  <a:lnTo>
                    <a:pt x="9009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853844" y="2274155"/>
            <a:ext cx="796899" cy="873759"/>
            <a:chOff x="5853844" y="2274155"/>
            <a:chExt cx="796899" cy="873759"/>
          </a:xfrm>
        </p:grpSpPr>
        <p:sp>
          <p:nvSpPr>
            <p:cNvPr id="72" name="Freeform 71"/>
            <p:cNvSpPr/>
            <p:nvPr/>
          </p:nvSpPr>
          <p:spPr>
            <a:xfrm>
              <a:off x="6106528" y="2274155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51117"/>
                  </a:lnTo>
                  <a:lnTo>
                    <a:pt x="9878" y="208552"/>
                  </a:lnTo>
                  <a:lnTo>
                    <a:pt x="10336" y="253256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53844" y="2763956"/>
              <a:ext cx="222468" cy="310366"/>
            </a:xfrm>
            <a:custGeom>
              <a:avLst/>
              <a:gdLst/>
              <a:ahLst/>
              <a:cxnLst/>
              <a:rect l="0" t="0" r="0" b="0"/>
              <a:pathLst>
                <a:path w="222468" h="310366">
                  <a:moveTo>
                    <a:pt x="0" y="15567"/>
                  </a:moveTo>
                  <a:lnTo>
                    <a:pt x="37478" y="23900"/>
                  </a:lnTo>
                  <a:lnTo>
                    <a:pt x="72326" y="22325"/>
                  </a:lnTo>
                  <a:lnTo>
                    <a:pt x="128501" y="9221"/>
                  </a:lnTo>
                  <a:lnTo>
                    <a:pt x="185087" y="2745"/>
                  </a:lnTo>
                  <a:lnTo>
                    <a:pt x="197091" y="0"/>
                  </a:lnTo>
                  <a:lnTo>
                    <a:pt x="206263" y="1680"/>
                  </a:lnTo>
                  <a:lnTo>
                    <a:pt x="213548" y="6309"/>
                  </a:lnTo>
                  <a:lnTo>
                    <a:pt x="219574" y="12904"/>
                  </a:lnTo>
                  <a:lnTo>
                    <a:pt x="222422" y="20811"/>
                  </a:lnTo>
                  <a:lnTo>
                    <a:pt x="222467" y="38955"/>
                  </a:lnTo>
                  <a:lnTo>
                    <a:pt x="211793" y="79198"/>
                  </a:lnTo>
                  <a:lnTo>
                    <a:pt x="187320" y="137030"/>
                  </a:lnTo>
                  <a:lnTo>
                    <a:pt x="164990" y="190295"/>
                  </a:lnTo>
                  <a:lnTo>
                    <a:pt x="144358" y="246633"/>
                  </a:lnTo>
                  <a:lnTo>
                    <a:pt x="134737" y="298737"/>
                  </a:lnTo>
                  <a:lnTo>
                    <a:pt x="126342" y="310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39651" y="2779523"/>
              <a:ext cx="216810" cy="323929"/>
            </a:xfrm>
            <a:custGeom>
              <a:avLst/>
              <a:gdLst/>
              <a:ahLst/>
              <a:cxnLst/>
              <a:rect l="0" t="0" r="0" b="0"/>
              <a:pathLst>
                <a:path w="216810" h="323929">
                  <a:moveTo>
                    <a:pt x="177447" y="0"/>
                  </a:moveTo>
                  <a:lnTo>
                    <a:pt x="134755" y="3119"/>
                  </a:lnTo>
                  <a:lnTo>
                    <a:pt x="74209" y="10723"/>
                  </a:lnTo>
                  <a:lnTo>
                    <a:pt x="10879" y="25054"/>
                  </a:lnTo>
                  <a:lnTo>
                    <a:pt x="4400" y="31911"/>
                  </a:lnTo>
                  <a:lnTo>
                    <a:pt x="1251" y="41161"/>
                  </a:lnTo>
                  <a:lnTo>
                    <a:pt x="0" y="101867"/>
                  </a:lnTo>
                  <a:lnTo>
                    <a:pt x="4215" y="124822"/>
                  </a:lnTo>
                  <a:lnTo>
                    <a:pt x="8147" y="128839"/>
                  </a:lnTo>
                  <a:lnTo>
                    <a:pt x="13108" y="128006"/>
                  </a:lnTo>
                  <a:lnTo>
                    <a:pt x="43470" y="107044"/>
                  </a:lnTo>
                  <a:lnTo>
                    <a:pt x="78608" y="98397"/>
                  </a:lnTo>
                  <a:lnTo>
                    <a:pt x="113067" y="101424"/>
                  </a:lnTo>
                  <a:lnTo>
                    <a:pt x="154981" y="114098"/>
                  </a:lnTo>
                  <a:lnTo>
                    <a:pt x="179500" y="132593"/>
                  </a:lnTo>
                  <a:lnTo>
                    <a:pt x="200412" y="159779"/>
                  </a:lnTo>
                  <a:lnTo>
                    <a:pt x="213368" y="191231"/>
                  </a:lnTo>
                  <a:lnTo>
                    <a:pt x="216809" y="216403"/>
                  </a:lnTo>
                  <a:lnTo>
                    <a:pt x="212099" y="240069"/>
                  </a:lnTo>
                  <a:lnTo>
                    <a:pt x="190011" y="283857"/>
                  </a:lnTo>
                  <a:lnTo>
                    <a:pt x="173673" y="298904"/>
                  </a:lnTo>
                  <a:lnTo>
                    <a:pt x="134588" y="318096"/>
                  </a:lnTo>
                  <a:lnTo>
                    <a:pt x="97938" y="323928"/>
                  </a:lnTo>
                  <a:lnTo>
                    <a:pt x="63032" y="320067"/>
                  </a:lnTo>
                  <a:lnTo>
                    <a:pt x="50557" y="314607"/>
                  </a:lnTo>
                  <a:lnTo>
                    <a:pt x="4057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26868" y="2821637"/>
              <a:ext cx="92666" cy="89823"/>
            </a:xfrm>
            <a:custGeom>
              <a:avLst/>
              <a:gdLst/>
              <a:ahLst/>
              <a:cxnLst/>
              <a:rect l="0" t="0" r="0" b="0"/>
              <a:pathLst>
                <a:path w="92666" h="89823">
                  <a:moveTo>
                    <a:pt x="69215" y="21057"/>
                  </a:moveTo>
                  <a:lnTo>
                    <a:pt x="58036" y="9879"/>
                  </a:lnTo>
                  <a:lnTo>
                    <a:pt x="51234" y="7755"/>
                  </a:lnTo>
                  <a:lnTo>
                    <a:pt x="34317" y="8516"/>
                  </a:lnTo>
                  <a:lnTo>
                    <a:pt x="18219" y="15873"/>
                  </a:lnTo>
                  <a:lnTo>
                    <a:pt x="10651" y="21111"/>
                  </a:lnTo>
                  <a:lnTo>
                    <a:pt x="5606" y="29282"/>
                  </a:lnTo>
                  <a:lnTo>
                    <a:pt x="0" y="50839"/>
                  </a:lnTo>
                  <a:lnTo>
                    <a:pt x="845" y="60799"/>
                  </a:lnTo>
                  <a:lnTo>
                    <a:pt x="8022" y="78104"/>
                  </a:lnTo>
                  <a:lnTo>
                    <a:pt x="15551" y="83655"/>
                  </a:lnTo>
                  <a:lnTo>
                    <a:pt x="36396" y="89822"/>
                  </a:lnTo>
                  <a:lnTo>
                    <a:pt x="58138" y="86324"/>
                  </a:lnTo>
                  <a:lnTo>
                    <a:pt x="68849" y="82116"/>
                  </a:lnTo>
                  <a:lnTo>
                    <a:pt x="83870" y="68081"/>
                  </a:lnTo>
                  <a:lnTo>
                    <a:pt x="89514" y="59426"/>
                  </a:lnTo>
                  <a:lnTo>
                    <a:pt x="92665" y="40449"/>
                  </a:lnTo>
                  <a:lnTo>
                    <a:pt x="90165" y="22657"/>
                  </a:lnTo>
                  <a:lnTo>
                    <a:pt x="797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53969" y="2821637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18957" y="55087"/>
                  </a:lnTo>
                  <a:lnTo>
                    <a:pt x="86241" y="116028"/>
                  </a:lnTo>
                  <a:lnTo>
                    <a:pt x="60779" y="176817"/>
                  </a:lnTo>
                  <a:lnTo>
                    <a:pt x="34996" y="2325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46113" y="3042735"/>
              <a:ext cx="104630" cy="105179"/>
            </a:xfrm>
            <a:custGeom>
              <a:avLst/>
              <a:gdLst/>
              <a:ahLst/>
              <a:cxnLst/>
              <a:rect l="0" t="0" r="0" b="0"/>
              <a:pathLst>
                <a:path w="104630" h="105179">
                  <a:moveTo>
                    <a:pt x="44726" y="21057"/>
                  </a:moveTo>
                  <a:lnTo>
                    <a:pt x="22369" y="21058"/>
                  </a:lnTo>
                  <a:lnTo>
                    <a:pt x="14614" y="24567"/>
                  </a:lnTo>
                  <a:lnTo>
                    <a:pt x="2877" y="37825"/>
                  </a:lnTo>
                  <a:lnTo>
                    <a:pt x="0" y="58535"/>
                  </a:lnTo>
                  <a:lnTo>
                    <a:pt x="871" y="70609"/>
                  </a:lnTo>
                  <a:lnTo>
                    <a:pt x="11197" y="90264"/>
                  </a:lnTo>
                  <a:lnTo>
                    <a:pt x="18864" y="98780"/>
                  </a:lnTo>
                  <a:lnTo>
                    <a:pt x="27484" y="103288"/>
                  </a:lnTo>
                  <a:lnTo>
                    <a:pt x="46421" y="105178"/>
                  </a:lnTo>
                  <a:lnTo>
                    <a:pt x="76814" y="99664"/>
                  </a:lnTo>
                  <a:lnTo>
                    <a:pt x="84835" y="94519"/>
                  </a:lnTo>
                  <a:lnTo>
                    <a:pt x="96868" y="79443"/>
                  </a:lnTo>
                  <a:lnTo>
                    <a:pt x="104629" y="45636"/>
                  </a:lnTo>
                  <a:lnTo>
                    <a:pt x="102209" y="36273"/>
                  </a:lnTo>
                  <a:lnTo>
                    <a:pt x="97086" y="28862"/>
                  </a:lnTo>
                  <a:lnTo>
                    <a:pt x="85545" y="17507"/>
                  </a:lnTo>
                  <a:lnTo>
                    <a:pt x="763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804628" y="410611"/>
            <a:ext cx="5670399" cy="625781"/>
            <a:chOff x="804628" y="410611"/>
            <a:chExt cx="5670399" cy="625781"/>
          </a:xfrm>
        </p:grpSpPr>
        <p:sp>
          <p:nvSpPr>
            <p:cNvPr id="2" name="Freeform 1"/>
            <p:cNvSpPr/>
            <p:nvPr/>
          </p:nvSpPr>
          <p:spPr>
            <a:xfrm>
              <a:off x="804628" y="421139"/>
              <a:ext cx="467464" cy="386682"/>
            </a:xfrm>
            <a:custGeom>
              <a:avLst/>
              <a:gdLst/>
              <a:ahLst/>
              <a:cxnLst/>
              <a:rect l="0" t="0" r="0" b="0"/>
              <a:pathLst>
                <a:path w="467464" h="386682">
                  <a:moveTo>
                    <a:pt x="6066" y="0"/>
                  </a:moveTo>
                  <a:lnTo>
                    <a:pt x="0" y="34792"/>
                  </a:lnTo>
                  <a:lnTo>
                    <a:pt x="1401" y="93657"/>
                  </a:lnTo>
                  <a:lnTo>
                    <a:pt x="394" y="136545"/>
                  </a:lnTo>
                  <a:lnTo>
                    <a:pt x="13724" y="199782"/>
                  </a:lnTo>
                  <a:lnTo>
                    <a:pt x="30717" y="261561"/>
                  </a:lnTo>
                  <a:lnTo>
                    <a:pt x="59644" y="323971"/>
                  </a:lnTo>
                  <a:lnTo>
                    <a:pt x="86969" y="362432"/>
                  </a:lnTo>
                  <a:lnTo>
                    <a:pt x="95096" y="366794"/>
                  </a:lnTo>
                  <a:lnTo>
                    <a:pt x="113485" y="368520"/>
                  </a:lnTo>
                  <a:lnTo>
                    <a:pt x="130237" y="362269"/>
                  </a:lnTo>
                  <a:lnTo>
                    <a:pt x="145481" y="350522"/>
                  </a:lnTo>
                  <a:lnTo>
                    <a:pt x="166047" y="324177"/>
                  </a:lnTo>
                  <a:lnTo>
                    <a:pt x="191633" y="263019"/>
                  </a:lnTo>
                  <a:lnTo>
                    <a:pt x="198895" y="242070"/>
                  </a:lnTo>
                  <a:lnTo>
                    <a:pt x="202469" y="239759"/>
                  </a:lnTo>
                  <a:lnTo>
                    <a:pt x="206021" y="242897"/>
                  </a:lnTo>
                  <a:lnTo>
                    <a:pt x="236258" y="305986"/>
                  </a:lnTo>
                  <a:lnTo>
                    <a:pt x="267414" y="362967"/>
                  </a:lnTo>
                  <a:lnTo>
                    <a:pt x="292903" y="379857"/>
                  </a:lnTo>
                  <a:lnTo>
                    <a:pt x="328271" y="386681"/>
                  </a:lnTo>
                  <a:lnTo>
                    <a:pt x="351649" y="382039"/>
                  </a:lnTo>
                  <a:lnTo>
                    <a:pt x="381422" y="366271"/>
                  </a:lnTo>
                  <a:lnTo>
                    <a:pt x="405061" y="343661"/>
                  </a:lnTo>
                  <a:lnTo>
                    <a:pt x="448167" y="280818"/>
                  </a:lnTo>
                  <a:lnTo>
                    <a:pt x="459919" y="254660"/>
                  </a:lnTo>
                  <a:lnTo>
                    <a:pt x="467463" y="196619"/>
                  </a:lnTo>
                  <a:lnTo>
                    <a:pt x="463364" y="134765"/>
                  </a:lnTo>
                  <a:lnTo>
                    <a:pt x="458525" y="79826"/>
                  </a:lnTo>
                  <a:lnTo>
                    <a:pt x="448263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21001" y="621181"/>
              <a:ext cx="100347" cy="172075"/>
            </a:xfrm>
            <a:custGeom>
              <a:avLst/>
              <a:gdLst/>
              <a:ahLst/>
              <a:cxnLst/>
              <a:rect l="0" t="0" r="0" b="0"/>
              <a:pathLst>
                <a:path w="100347" h="172075">
                  <a:moveTo>
                    <a:pt x="5589" y="63171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16584" y="158171"/>
                  </a:lnTo>
                  <a:lnTo>
                    <a:pt x="21004" y="172074"/>
                  </a:lnTo>
                  <a:lnTo>
                    <a:pt x="11403" y="138127"/>
                  </a:lnTo>
                  <a:lnTo>
                    <a:pt x="11569" y="84393"/>
                  </a:lnTo>
                  <a:lnTo>
                    <a:pt x="9575" y="73810"/>
                  </a:lnTo>
                  <a:lnTo>
                    <a:pt x="13600" y="52691"/>
                  </a:lnTo>
                  <a:lnTo>
                    <a:pt x="17949" y="42147"/>
                  </a:lnTo>
                  <a:lnTo>
                    <a:pt x="32139" y="27311"/>
                  </a:lnTo>
                  <a:lnTo>
                    <a:pt x="69845" y="8254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684352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4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8217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6578" y="484310"/>
              <a:ext cx="10096" cy="368499"/>
            </a:xfrm>
            <a:custGeom>
              <a:avLst/>
              <a:gdLst/>
              <a:ahLst/>
              <a:cxnLst/>
              <a:rect l="0" t="0" r="0" b="0"/>
              <a:pathLst>
                <a:path w="10096" h="36849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4842"/>
                  </a:lnTo>
                  <a:lnTo>
                    <a:pt x="6828" y="203547"/>
                  </a:lnTo>
                  <a:lnTo>
                    <a:pt x="9450" y="262519"/>
                  </a:lnTo>
                  <a:lnTo>
                    <a:pt x="9968" y="319228"/>
                  </a:lnTo>
                  <a:lnTo>
                    <a:pt x="1009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64223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0"/>
                  </a:lnTo>
                  <a:lnTo>
                    <a:pt x="113294" y="8333"/>
                  </a:lnTo>
                  <a:lnTo>
                    <a:pt x="59164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4782" y="639041"/>
              <a:ext cx="194357" cy="203239"/>
            </a:xfrm>
            <a:custGeom>
              <a:avLst/>
              <a:gdLst/>
              <a:ahLst/>
              <a:cxnLst/>
              <a:rect l="0" t="0" r="0" b="0"/>
              <a:pathLst>
                <a:path w="194357" h="203239">
                  <a:moveTo>
                    <a:pt x="7705" y="119010"/>
                  </a:moveTo>
                  <a:lnTo>
                    <a:pt x="45183" y="110677"/>
                  </a:lnTo>
                  <a:lnTo>
                    <a:pt x="103020" y="100365"/>
                  </a:lnTo>
                  <a:lnTo>
                    <a:pt x="164088" y="83771"/>
                  </a:lnTo>
                  <a:lnTo>
                    <a:pt x="191171" y="67755"/>
                  </a:lnTo>
                  <a:lnTo>
                    <a:pt x="194356" y="60273"/>
                  </a:lnTo>
                  <a:lnTo>
                    <a:pt x="194140" y="51776"/>
                  </a:lnTo>
                  <a:lnTo>
                    <a:pt x="187661" y="34146"/>
                  </a:lnTo>
                  <a:lnTo>
                    <a:pt x="176982" y="18512"/>
                  </a:lnTo>
                  <a:lnTo>
                    <a:pt x="161318" y="6884"/>
                  </a:lnTo>
                  <a:lnTo>
                    <a:pt x="152228" y="2146"/>
                  </a:lnTo>
                  <a:lnTo>
                    <a:pt x="132768" y="0"/>
                  </a:lnTo>
                  <a:lnTo>
                    <a:pt x="80502" y="8155"/>
                  </a:lnTo>
                  <a:lnTo>
                    <a:pt x="47731" y="23253"/>
                  </a:lnTo>
                  <a:lnTo>
                    <a:pt x="23204" y="48134"/>
                  </a:lnTo>
                  <a:lnTo>
                    <a:pt x="6708" y="83322"/>
                  </a:lnTo>
                  <a:lnTo>
                    <a:pt x="0" y="123384"/>
                  </a:lnTo>
                  <a:lnTo>
                    <a:pt x="4670" y="147860"/>
                  </a:lnTo>
                  <a:lnTo>
                    <a:pt x="15715" y="169267"/>
                  </a:lnTo>
                  <a:lnTo>
                    <a:pt x="32322" y="186580"/>
                  </a:lnTo>
                  <a:lnTo>
                    <a:pt x="54520" y="195835"/>
                  </a:lnTo>
                  <a:lnTo>
                    <a:pt x="115948" y="202263"/>
                  </a:lnTo>
                  <a:lnTo>
                    <a:pt x="134047" y="203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7367" y="452725"/>
              <a:ext cx="36576" cy="410612"/>
            </a:xfrm>
            <a:custGeom>
              <a:avLst/>
              <a:gdLst/>
              <a:ahLst/>
              <a:cxnLst/>
              <a:rect l="0" t="0" r="0" b="0"/>
              <a:pathLst>
                <a:path w="36576" h="410612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11453" y="162997"/>
                  </a:lnTo>
                  <a:lnTo>
                    <a:pt x="21331" y="222601"/>
                  </a:lnTo>
                  <a:lnTo>
                    <a:pt x="28548" y="278475"/>
                  </a:lnTo>
                  <a:lnTo>
                    <a:pt x="36575" y="339277"/>
                  </a:lnTo>
                  <a:lnTo>
                    <a:pt x="33052" y="392769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6828" y="536953"/>
              <a:ext cx="264240" cy="187436"/>
            </a:xfrm>
            <a:custGeom>
              <a:avLst/>
              <a:gdLst/>
              <a:ahLst/>
              <a:cxnLst/>
              <a:rect l="0" t="0" r="0" b="0"/>
              <a:pathLst>
                <a:path w="264240" h="187436">
                  <a:moveTo>
                    <a:pt x="264239" y="126342"/>
                  </a:moveTo>
                  <a:lnTo>
                    <a:pt x="200811" y="144300"/>
                  </a:lnTo>
                  <a:lnTo>
                    <a:pt x="148392" y="161491"/>
                  </a:lnTo>
                  <a:lnTo>
                    <a:pt x="97899" y="175486"/>
                  </a:lnTo>
                  <a:lnTo>
                    <a:pt x="42865" y="186395"/>
                  </a:lnTo>
                  <a:lnTo>
                    <a:pt x="28919" y="187435"/>
                  </a:lnTo>
                  <a:lnTo>
                    <a:pt x="18452" y="184618"/>
                  </a:lnTo>
                  <a:lnTo>
                    <a:pt x="10304" y="179230"/>
                  </a:lnTo>
                  <a:lnTo>
                    <a:pt x="3702" y="172129"/>
                  </a:lnTo>
                  <a:lnTo>
                    <a:pt x="470" y="163886"/>
                  </a:lnTo>
                  <a:lnTo>
                    <a:pt x="0" y="145368"/>
                  </a:lnTo>
                  <a:lnTo>
                    <a:pt x="11901" y="115212"/>
                  </a:lnTo>
                  <a:lnTo>
                    <a:pt x="50498" y="61655"/>
                  </a:lnTo>
                  <a:lnTo>
                    <a:pt x="852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84767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95295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1636" y="442196"/>
              <a:ext cx="343367" cy="409351"/>
            </a:xfrm>
            <a:custGeom>
              <a:avLst/>
              <a:gdLst/>
              <a:ahLst/>
              <a:cxnLst/>
              <a:rect l="0" t="0" r="0" b="0"/>
              <a:pathLst>
                <a:path w="343367" h="409351">
                  <a:moveTo>
                    <a:pt x="189514" y="0"/>
                  </a:moveTo>
                  <a:lnTo>
                    <a:pt x="134469" y="16789"/>
                  </a:lnTo>
                  <a:lnTo>
                    <a:pt x="96515" y="18623"/>
                  </a:lnTo>
                  <a:lnTo>
                    <a:pt x="33436" y="6237"/>
                  </a:lnTo>
                  <a:lnTo>
                    <a:pt x="23461" y="6498"/>
                  </a:lnTo>
                  <a:lnTo>
                    <a:pt x="6138" y="13027"/>
                  </a:lnTo>
                  <a:lnTo>
                    <a:pt x="1753" y="21553"/>
                  </a:lnTo>
                  <a:lnTo>
                    <a:pt x="0" y="46624"/>
                  </a:lnTo>
                  <a:lnTo>
                    <a:pt x="11454" y="107612"/>
                  </a:lnTo>
                  <a:lnTo>
                    <a:pt x="28199" y="167376"/>
                  </a:lnTo>
                  <a:lnTo>
                    <a:pt x="35150" y="189033"/>
                  </a:lnTo>
                  <a:lnTo>
                    <a:pt x="38642" y="192703"/>
                  </a:lnTo>
                  <a:lnTo>
                    <a:pt x="42139" y="191640"/>
                  </a:lnTo>
                  <a:lnTo>
                    <a:pt x="61747" y="170306"/>
                  </a:lnTo>
                  <a:lnTo>
                    <a:pt x="86926" y="156006"/>
                  </a:lnTo>
                  <a:lnTo>
                    <a:pt x="127792" y="155539"/>
                  </a:lnTo>
                  <a:lnTo>
                    <a:pt x="185598" y="165861"/>
                  </a:lnTo>
                  <a:lnTo>
                    <a:pt x="238957" y="179166"/>
                  </a:lnTo>
                  <a:lnTo>
                    <a:pt x="283638" y="198648"/>
                  </a:lnTo>
                  <a:lnTo>
                    <a:pt x="332732" y="247897"/>
                  </a:lnTo>
                  <a:lnTo>
                    <a:pt x="340904" y="268884"/>
                  </a:lnTo>
                  <a:lnTo>
                    <a:pt x="343366" y="293809"/>
                  </a:lnTo>
                  <a:lnTo>
                    <a:pt x="340561" y="320485"/>
                  </a:lnTo>
                  <a:lnTo>
                    <a:pt x="332295" y="341700"/>
                  </a:lnTo>
                  <a:lnTo>
                    <a:pt x="287510" y="396238"/>
                  </a:lnTo>
                  <a:lnTo>
                    <a:pt x="267383" y="404223"/>
                  </a:lnTo>
                  <a:lnTo>
                    <a:pt x="216334" y="409350"/>
                  </a:lnTo>
                  <a:lnTo>
                    <a:pt x="162360" y="401957"/>
                  </a:lnTo>
                  <a:lnTo>
                    <a:pt x="119810" y="389232"/>
                  </a:lnTo>
                  <a:lnTo>
                    <a:pt x="9475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5817" y="681017"/>
              <a:ext cx="235500" cy="189645"/>
            </a:xfrm>
            <a:custGeom>
              <a:avLst/>
              <a:gdLst/>
              <a:ahLst/>
              <a:cxnLst/>
              <a:rect l="0" t="0" r="0" b="0"/>
              <a:pathLst>
                <a:path w="235500" h="189645">
                  <a:moveTo>
                    <a:pt x="140742" y="55977"/>
                  </a:moveTo>
                  <a:lnTo>
                    <a:pt x="131167" y="31931"/>
                  </a:lnTo>
                  <a:lnTo>
                    <a:pt x="120499" y="17604"/>
                  </a:lnTo>
                  <a:lnTo>
                    <a:pt x="95750" y="1974"/>
                  </a:lnTo>
                  <a:lnTo>
                    <a:pt x="76292" y="0"/>
                  </a:lnTo>
                  <a:lnTo>
                    <a:pt x="55946" y="4192"/>
                  </a:lnTo>
                  <a:lnTo>
                    <a:pt x="35205" y="13855"/>
                  </a:lnTo>
                  <a:lnTo>
                    <a:pt x="20527" y="29067"/>
                  </a:lnTo>
                  <a:lnTo>
                    <a:pt x="5687" y="60482"/>
                  </a:lnTo>
                  <a:lnTo>
                    <a:pt x="0" y="87225"/>
                  </a:lnTo>
                  <a:lnTo>
                    <a:pt x="4544" y="132826"/>
                  </a:lnTo>
                  <a:lnTo>
                    <a:pt x="14309" y="157983"/>
                  </a:lnTo>
                  <a:lnTo>
                    <a:pt x="38550" y="186287"/>
                  </a:lnTo>
                  <a:lnTo>
                    <a:pt x="48047" y="189644"/>
                  </a:lnTo>
                  <a:lnTo>
                    <a:pt x="57889" y="189542"/>
                  </a:lnTo>
                  <a:lnTo>
                    <a:pt x="67959" y="187134"/>
                  </a:lnTo>
                  <a:lnTo>
                    <a:pt x="85387" y="175101"/>
                  </a:lnTo>
                  <a:lnTo>
                    <a:pt x="115640" y="138779"/>
                  </a:lnTo>
                  <a:lnTo>
                    <a:pt x="131485" y="108197"/>
                  </a:lnTo>
                  <a:lnTo>
                    <a:pt x="140083" y="66206"/>
                  </a:lnTo>
                  <a:lnTo>
                    <a:pt x="142642" y="66306"/>
                  </a:lnTo>
                  <a:lnTo>
                    <a:pt x="148606" y="75776"/>
                  </a:lnTo>
                  <a:lnTo>
                    <a:pt x="176598" y="125958"/>
                  </a:lnTo>
                  <a:lnTo>
                    <a:pt x="206880" y="161481"/>
                  </a:lnTo>
                  <a:lnTo>
                    <a:pt x="235499" y="182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31690" y="654962"/>
              <a:ext cx="196246" cy="222808"/>
            </a:xfrm>
            <a:custGeom>
              <a:avLst/>
              <a:gdLst/>
              <a:ahLst/>
              <a:cxnLst/>
              <a:rect l="0" t="0" r="0" b="0"/>
              <a:pathLst>
                <a:path w="196246" h="222808">
                  <a:moveTo>
                    <a:pt x="137553" y="8333"/>
                  </a:moveTo>
                  <a:lnTo>
                    <a:pt x="100075" y="0"/>
                  </a:lnTo>
                  <a:lnTo>
                    <a:pt x="65227" y="1574"/>
                  </a:lnTo>
                  <a:lnTo>
                    <a:pt x="43407" y="7669"/>
                  </a:lnTo>
                  <a:lnTo>
                    <a:pt x="22011" y="18176"/>
                  </a:lnTo>
                  <a:lnTo>
                    <a:pt x="7042" y="33765"/>
                  </a:lnTo>
                  <a:lnTo>
                    <a:pt x="1413" y="42835"/>
                  </a:lnTo>
                  <a:lnTo>
                    <a:pt x="0" y="52391"/>
                  </a:lnTo>
                  <a:lnTo>
                    <a:pt x="4669" y="72368"/>
                  </a:lnTo>
                  <a:lnTo>
                    <a:pt x="10359" y="80269"/>
                  </a:lnTo>
                  <a:lnTo>
                    <a:pt x="26040" y="92167"/>
                  </a:lnTo>
                  <a:lnTo>
                    <a:pt x="60189" y="99853"/>
                  </a:lnTo>
                  <a:lnTo>
                    <a:pt x="119133" y="97449"/>
                  </a:lnTo>
                  <a:lnTo>
                    <a:pt x="143404" y="102922"/>
                  </a:lnTo>
                  <a:lnTo>
                    <a:pt x="170223" y="119158"/>
                  </a:lnTo>
                  <a:lnTo>
                    <a:pt x="185608" y="132068"/>
                  </a:lnTo>
                  <a:lnTo>
                    <a:pt x="194006" y="151843"/>
                  </a:lnTo>
                  <a:lnTo>
                    <a:pt x="196245" y="163668"/>
                  </a:lnTo>
                  <a:lnTo>
                    <a:pt x="195399" y="173891"/>
                  </a:lnTo>
                  <a:lnTo>
                    <a:pt x="188219" y="191489"/>
                  </a:lnTo>
                  <a:lnTo>
                    <a:pt x="174110" y="203989"/>
                  </a:lnTo>
                  <a:lnTo>
                    <a:pt x="136455" y="221546"/>
                  </a:lnTo>
                  <a:lnTo>
                    <a:pt x="116008" y="222807"/>
                  </a:lnTo>
                  <a:lnTo>
                    <a:pt x="74286" y="214085"/>
                  </a:lnTo>
                  <a:lnTo>
                    <a:pt x="24847" y="189340"/>
                  </a:lnTo>
                  <a:lnTo>
                    <a:pt x="683" y="176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02463" y="690123"/>
              <a:ext cx="224833" cy="173957"/>
            </a:xfrm>
            <a:custGeom>
              <a:avLst/>
              <a:gdLst/>
              <a:ahLst/>
              <a:cxnLst/>
              <a:rect l="0" t="0" r="0" b="0"/>
              <a:pathLst>
                <a:path w="224833" h="173957">
                  <a:moveTo>
                    <a:pt x="161661" y="88985"/>
                  </a:moveTo>
                  <a:lnTo>
                    <a:pt x="161661" y="66628"/>
                  </a:lnTo>
                  <a:lnTo>
                    <a:pt x="155422" y="49413"/>
                  </a:lnTo>
                  <a:lnTo>
                    <a:pt x="132352" y="13708"/>
                  </a:lnTo>
                  <a:lnTo>
                    <a:pt x="123405" y="7215"/>
                  </a:lnTo>
                  <a:lnTo>
                    <a:pt x="100984" y="0"/>
                  </a:lnTo>
                  <a:lnTo>
                    <a:pt x="78542" y="3033"/>
                  </a:lnTo>
                  <a:lnTo>
                    <a:pt x="56869" y="13350"/>
                  </a:lnTo>
                  <a:lnTo>
                    <a:pt x="27276" y="38889"/>
                  </a:lnTo>
                  <a:lnTo>
                    <a:pt x="5611" y="78960"/>
                  </a:lnTo>
                  <a:lnTo>
                    <a:pt x="1476" y="89321"/>
                  </a:lnTo>
                  <a:lnTo>
                    <a:pt x="0" y="110191"/>
                  </a:lnTo>
                  <a:lnTo>
                    <a:pt x="8585" y="152186"/>
                  </a:lnTo>
                  <a:lnTo>
                    <a:pt x="15157" y="160365"/>
                  </a:lnTo>
                  <a:lnTo>
                    <a:pt x="34937" y="172572"/>
                  </a:lnTo>
                  <a:lnTo>
                    <a:pt x="45593" y="173956"/>
                  </a:lnTo>
                  <a:lnTo>
                    <a:pt x="66791" y="169254"/>
                  </a:lnTo>
                  <a:lnTo>
                    <a:pt x="92867" y="153453"/>
                  </a:lnTo>
                  <a:lnTo>
                    <a:pt x="104960" y="137525"/>
                  </a:lnTo>
                  <a:lnTo>
                    <a:pt x="122255" y="98703"/>
                  </a:lnTo>
                  <a:lnTo>
                    <a:pt x="126032" y="95464"/>
                  </a:lnTo>
                  <a:lnTo>
                    <a:pt x="129719" y="96814"/>
                  </a:lnTo>
                  <a:lnTo>
                    <a:pt x="136936" y="107673"/>
                  </a:lnTo>
                  <a:lnTo>
                    <a:pt x="154221" y="140120"/>
                  </a:lnTo>
                  <a:lnTo>
                    <a:pt x="160210" y="147641"/>
                  </a:lnTo>
                  <a:lnTo>
                    <a:pt x="179344" y="155999"/>
                  </a:lnTo>
                  <a:lnTo>
                    <a:pt x="224832" y="162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91430" y="682401"/>
              <a:ext cx="150400" cy="353991"/>
            </a:xfrm>
            <a:custGeom>
              <a:avLst/>
              <a:gdLst/>
              <a:ahLst/>
              <a:cxnLst/>
              <a:rect l="0" t="0" r="0" b="0"/>
              <a:pathLst>
                <a:path w="150400" h="353991">
                  <a:moveTo>
                    <a:pt x="41192" y="128293"/>
                  </a:moveTo>
                  <a:lnTo>
                    <a:pt x="41192" y="190771"/>
                  </a:lnTo>
                  <a:lnTo>
                    <a:pt x="41192" y="253068"/>
                  </a:lnTo>
                  <a:lnTo>
                    <a:pt x="48427" y="314463"/>
                  </a:lnTo>
                  <a:lnTo>
                    <a:pt x="49575" y="353990"/>
                  </a:lnTo>
                  <a:lnTo>
                    <a:pt x="47950" y="353627"/>
                  </a:lnTo>
                  <a:lnTo>
                    <a:pt x="33676" y="298780"/>
                  </a:lnTo>
                  <a:lnTo>
                    <a:pt x="23497" y="249647"/>
                  </a:lnTo>
                  <a:lnTo>
                    <a:pt x="13073" y="198045"/>
                  </a:lnTo>
                  <a:lnTo>
                    <a:pt x="3744" y="146880"/>
                  </a:lnTo>
                  <a:lnTo>
                    <a:pt x="0" y="83958"/>
                  </a:lnTo>
                  <a:lnTo>
                    <a:pt x="4849" y="26729"/>
                  </a:lnTo>
                  <a:lnTo>
                    <a:pt x="9944" y="17299"/>
                  </a:lnTo>
                  <a:lnTo>
                    <a:pt x="24964" y="3703"/>
                  </a:lnTo>
                  <a:lnTo>
                    <a:pt x="46458" y="0"/>
                  </a:lnTo>
                  <a:lnTo>
                    <a:pt x="92795" y="7155"/>
                  </a:lnTo>
                  <a:lnTo>
                    <a:pt x="119523" y="22080"/>
                  </a:lnTo>
                  <a:lnTo>
                    <a:pt x="131768" y="37803"/>
                  </a:lnTo>
                  <a:lnTo>
                    <a:pt x="149160" y="76493"/>
                  </a:lnTo>
                  <a:lnTo>
                    <a:pt x="150399" y="97082"/>
                  </a:lnTo>
                  <a:lnTo>
                    <a:pt x="145880" y="116761"/>
                  </a:lnTo>
                  <a:lnTo>
                    <a:pt x="136073" y="133306"/>
                  </a:lnTo>
                  <a:lnTo>
                    <a:pt x="120796" y="145339"/>
                  </a:lnTo>
                  <a:lnTo>
                    <a:pt x="103478" y="153416"/>
                  </a:lnTo>
                  <a:lnTo>
                    <a:pt x="72777" y="15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01077" y="641529"/>
              <a:ext cx="137555" cy="155207"/>
            </a:xfrm>
            <a:custGeom>
              <a:avLst/>
              <a:gdLst/>
              <a:ahLst/>
              <a:cxnLst/>
              <a:rect l="0" t="0" r="0" b="0"/>
              <a:pathLst>
                <a:path w="137555" h="155207">
                  <a:moveTo>
                    <a:pt x="0" y="95465"/>
                  </a:moveTo>
                  <a:lnTo>
                    <a:pt x="37479" y="87132"/>
                  </a:lnTo>
                  <a:lnTo>
                    <a:pt x="94146" y="76820"/>
                  </a:lnTo>
                  <a:lnTo>
                    <a:pt x="115543" y="70411"/>
                  </a:lnTo>
                  <a:lnTo>
                    <a:pt x="123822" y="64725"/>
                  </a:lnTo>
                  <a:lnTo>
                    <a:pt x="136141" y="49047"/>
                  </a:lnTo>
                  <a:lnTo>
                    <a:pt x="137554" y="41123"/>
                  </a:lnTo>
                  <a:lnTo>
                    <a:pt x="136156" y="33501"/>
                  </a:lnTo>
                  <a:lnTo>
                    <a:pt x="132885" y="26080"/>
                  </a:lnTo>
                  <a:lnTo>
                    <a:pt x="111513" y="4457"/>
                  </a:lnTo>
                  <a:lnTo>
                    <a:pt x="102419" y="868"/>
                  </a:lnTo>
                  <a:lnTo>
                    <a:pt x="82954" y="0"/>
                  </a:lnTo>
                  <a:lnTo>
                    <a:pt x="52265" y="6088"/>
                  </a:lnTo>
                  <a:lnTo>
                    <a:pt x="34538" y="18307"/>
                  </a:lnTo>
                  <a:lnTo>
                    <a:pt x="20030" y="35437"/>
                  </a:lnTo>
                  <a:lnTo>
                    <a:pt x="9682" y="54748"/>
                  </a:lnTo>
                  <a:lnTo>
                    <a:pt x="2869" y="90940"/>
                  </a:lnTo>
                  <a:lnTo>
                    <a:pt x="7515" y="114511"/>
                  </a:lnTo>
                  <a:lnTo>
                    <a:pt x="12029" y="125710"/>
                  </a:lnTo>
                  <a:lnTo>
                    <a:pt x="26403" y="141273"/>
                  </a:lnTo>
                  <a:lnTo>
                    <a:pt x="35150" y="147061"/>
                  </a:lnTo>
                  <a:lnTo>
                    <a:pt x="69817" y="155206"/>
                  </a:lnTo>
                  <a:lnTo>
                    <a:pt x="124806" y="149851"/>
                  </a:lnTo>
                  <a:lnTo>
                    <a:pt x="136871" y="148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28587" y="637981"/>
              <a:ext cx="98875" cy="185605"/>
            </a:xfrm>
            <a:custGeom>
              <a:avLst/>
              <a:gdLst/>
              <a:ahLst/>
              <a:cxnLst/>
              <a:rect l="0" t="0" r="0" b="0"/>
              <a:pathLst>
                <a:path w="98875" h="185605">
                  <a:moveTo>
                    <a:pt x="4117" y="67428"/>
                  </a:moveTo>
                  <a:lnTo>
                    <a:pt x="7237" y="110120"/>
                  </a:lnTo>
                  <a:lnTo>
                    <a:pt x="18689" y="141299"/>
                  </a:lnTo>
                  <a:lnTo>
                    <a:pt x="43520" y="183275"/>
                  </a:lnTo>
                  <a:lnTo>
                    <a:pt x="46764" y="185604"/>
                  </a:lnTo>
                  <a:lnTo>
                    <a:pt x="47756" y="182476"/>
                  </a:lnTo>
                  <a:lnTo>
                    <a:pt x="40943" y="149425"/>
                  </a:lnTo>
                  <a:lnTo>
                    <a:pt x="16606" y="90386"/>
                  </a:lnTo>
                  <a:lnTo>
                    <a:pt x="995" y="46746"/>
                  </a:lnTo>
                  <a:lnTo>
                    <a:pt x="0" y="25481"/>
                  </a:lnTo>
                  <a:lnTo>
                    <a:pt x="1372" y="14897"/>
                  </a:lnTo>
                  <a:lnTo>
                    <a:pt x="6966" y="7841"/>
                  </a:lnTo>
                  <a:lnTo>
                    <a:pt x="25661" y="0"/>
                  </a:lnTo>
                  <a:lnTo>
                    <a:pt x="79975" y="2888"/>
                  </a:lnTo>
                  <a:lnTo>
                    <a:pt x="98874" y="42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20014" y="626120"/>
              <a:ext cx="107489" cy="184575"/>
            </a:xfrm>
            <a:custGeom>
              <a:avLst/>
              <a:gdLst/>
              <a:ahLst/>
              <a:cxnLst/>
              <a:rect l="0" t="0" r="0" b="0"/>
              <a:pathLst>
                <a:path w="107489" h="184575">
                  <a:moveTo>
                    <a:pt x="107488" y="5589"/>
                  </a:moveTo>
                  <a:lnTo>
                    <a:pt x="90721" y="0"/>
                  </a:lnTo>
                  <a:lnTo>
                    <a:pt x="73130" y="376"/>
                  </a:lnTo>
                  <a:lnTo>
                    <a:pt x="54783" y="5612"/>
                  </a:lnTo>
                  <a:lnTo>
                    <a:pt x="38830" y="15738"/>
                  </a:lnTo>
                  <a:lnTo>
                    <a:pt x="16695" y="40182"/>
                  </a:lnTo>
                  <a:lnTo>
                    <a:pt x="908" y="69651"/>
                  </a:lnTo>
                  <a:lnTo>
                    <a:pt x="0" y="111788"/>
                  </a:lnTo>
                  <a:lnTo>
                    <a:pt x="10583" y="135067"/>
                  </a:lnTo>
                  <a:lnTo>
                    <a:pt x="40383" y="169076"/>
                  </a:lnTo>
                  <a:lnTo>
                    <a:pt x="60896" y="177686"/>
                  </a:lnTo>
                  <a:lnTo>
                    <a:pt x="107488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29001" y="630133"/>
              <a:ext cx="130129" cy="173969"/>
            </a:xfrm>
            <a:custGeom>
              <a:avLst/>
              <a:gdLst/>
              <a:ahLst/>
              <a:cxnLst/>
              <a:rect l="0" t="0" r="0" b="0"/>
              <a:pathLst>
                <a:path w="130129" h="173969">
                  <a:moveTo>
                    <a:pt x="3786" y="117390"/>
                  </a:moveTo>
                  <a:lnTo>
                    <a:pt x="57661" y="88709"/>
                  </a:lnTo>
                  <a:lnTo>
                    <a:pt x="78034" y="76957"/>
                  </a:lnTo>
                  <a:lnTo>
                    <a:pt x="84870" y="68208"/>
                  </a:lnTo>
                  <a:lnTo>
                    <a:pt x="92466" y="46008"/>
                  </a:lnTo>
                  <a:lnTo>
                    <a:pt x="92152" y="35877"/>
                  </a:lnTo>
                  <a:lnTo>
                    <a:pt x="85564" y="18381"/>
                  </a:lnTo>
                  <a:lnTo>
                    <a:pt x="71717" y="5925"/>
                  </a:lnTo>
                  <a:lnTo>
                    <a:pt x="63112" y="966"/>
                  </a:lnTo>
                  <a:lnTo>
                    <a:pt x="53865" y="0"/>
                  </a:lnTo>
                  <a:lnTo>
                    <a:pt x="34232" y="5165"/>
                  </a:lnTo>
                  <a:lnTo>
                    <a:pt x="20047" y="18379"/>
                  </a:lnTo>
                  <a:lnTo>
                    <a:pt x="1409" y="55458"/>
                  </a:lnTo>
                  <a:lnTo>
                    <a:pt x="0" y="75827"/>
                  </a:lnTo>
                  <a:lnTo>
                    <a:pt x="8627" y="117499"/>
                  </a:lnTo>
                  <a:lnTo>
                    <a:pt x="23808" y="143418"/>
                  </a:lnTo>
                  <a:lnTo>
                    <a:pt x="39591" y="155474"/>
                  </a:lnTo>
                  <a:lnTo>
                    <a:pt x="78319" y="172746"/>
                  </a:lnTo>
                  <a:lnTo>
                    <a:pt x="98913" y="173968"/>
                  </a:lnTo>
                  <a:lnTo>
                    <a:pt x="130128" y="1700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3303" y="663264"/>
              <a:ext cx="146925" cy="147431"/>
            </a:xfrm>
            <a:custGeom>
              <a:avLst/>
              <a:gdLst/>
              <a:ahLst/>
              <a:cxnLst/>
              <a:rect l="0" t="0" r="0" b="0"/>
              <a:pathLst>
                <a:path w="146925" h="147431">
                  <a:moveTo>
                    <a:pt x="10054" y="31616"/>
                  </a:moveTo>
                  <a:lnTo>
                    <a:pt x="2818" y="59172"/>
                  </a:lnTo>
                  <a:lnTo>
                    <a:pt x="3295" y="115395"/>
                  </a:lnTo>
                  <a:lnTo>
                    <a:pt x="5880" y="135532"/>
                  </a:lnTo>
                  <a:lnTo>
                    <a:pt x="4931" y="135988"/>
                  </a:lnTo>
                  <a:lnTo>
                    <a:pt x="3130" y="132783"/>
                  </a:lnTo>
                  <a:lnTo>
                    <a:pt x="0" y="81406"/>
                  </a:lnTo>
                  <a:lnTo>
                    <a:pt x="2076" y="56085"/>
                  </a:lnTo>
                  <a:lnTo>
                    <a:pt x="10798" y="33132"/>
                  </a:lnTo>
                  <a:lnTo>
                    <a:pt x="34451" y="6069"/>
                  </a:lnTo>
                  <a:lnTo>
                    <a:pt x="43866" y="1717"/>
                  </a:lnTo>
                  <a:lnTo>
                    <a:pt x="63686" y="0"/>
                  </a:lnTo>
                  <a:lnTo>
                    <a:pt x="81074" y="6256"/>
                  </a:lnTo>
                  <a:lnTo>
                    <a:pt x="96600" y="18006"/>
                  </a:lnTo>
                  <a:lnTo>
                    <a:pt x="117326" y="44351"/>
                  </a:lnTo>
                  <a:lnTo>
                    <a:pt x="139243" y="95078"/>
                  </a:lnTo>
                  <a:lnTo>
                    <a:pt x="146924" y="147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78947" y="410611"/>
              <a:ext cx="38152" cy="368498"/>
            </a:xfrm>
            <a:custGeom>
              <a:avLst/>
              <a:gdLst/>
              <a:ahLst/>
              <a:cxnLst/>
              <a:rect l="0" t="0" r="0" b="0"/>
              <a:pathLst>
                <a:path w="38152" h="368498">
                  <a:moveTo>
                    <a:pt x="17094" y="0"/>
                  </a:moveTo>
                  <a:lnTo>
                    <a:pt x="306" y="57384"/>
                  </a:lnTo>
                  <a:lnTo>
                    <a:pt x="0" y="120000"/>
                  </a:lnTo>
                  <a:lnTo>
                    <a:pt x="7740" y="165407"/>
                  </a:lnTo>
                  <a:lnTo>
                    <a:pt x="14322" y="220195"/>
                  </a:lnTo>
                  <a:lnTo>
                    <a:pt x="19392" y="270354"/>
                  </a:lnTo>
                  <a:lnTo>
                    <a:pt x="31586" y="323635"/>
                  </a:lnTo>
                  <a:lnTo>
                    <a:pt x="3815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9699" y="54748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8540" y="12724"/>
                  </a:lnTo>
                  <a:lnTo>
                    <a:pt x="138004" y="10963"/>
                  </a:lnTo>
                  <a:lnTo>
                    <a:pt x="87034" y="10657"/>
                  </a:lnTo>
                  <a:lnTo>
                    <a:pt x="34887" y="49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75026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60381" y="2221513"/>
            <a:ext cx="1403371" cy="452726"/>
            <a:chOff x="1460381" y="2221513"/>
            <a:chExt cx="1403371" cy="452726"/>
          </a:xfrm>
        </p:grpSpPr>
        <p:sp>
          <p:nvSpPr>
            <p:cNvPr id="27" name="Freeform 26"/>
            <p:cNvSpPr/>
            <p:nvPr/>
          </p:nvSpPr>
          <p:spPr>
            <a:xfrm>
              <a:off x="1653059" y="2221513"/>
              <a:ext cx="10444" cy="452726"/>
            </a:xfrm>
            <a:custGeom>
              <a:avLst/>
              <a:gdLst/>
              <a:ahLst/>
              <a:cxnLst/>
              <a:rect l="0" t="0" r="0" b="0"/>
              <a:pathLst>
                <a:path w="10444" h="452726">
                  <a:moveTo>
                    <a:pt x="10443" y="0"/>
                  </a:moveTo>
                  <a:lnTo>
                    <a:pt x="2110" y="48930"/>
                  </a:lnTo>
                  <a:lnTo>
                    <a:pt x="565" y="103015"/>
                  </a:lnTo>
                  <a:lnTo>
                    <a:pt x="204" y="146390"/>
                  </a:lnTo>
                  <a:lnTo>
                    <a:pt x="0" y="207931"/>
                  </a:lnTo>
                  <a:lnTo>
                    <a:pt x="3051" y="268713"/>
                  </a:lnTo>
                  <a:lnTo>
                    <a:pt x="8983" y="331629"/>
                  </a:lnTo>
                  <a:lnTo>
                    <a:pt x="10155" y="394836"/>
                  </a:lnTo>
                  <a:lnTo>
                    <a:pt x="1044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60381" y="2347854"/>
              <a:ext cx="213651" cy="218437"/>
            </a:xfrm>
            <a:custGeom>
              <a:avLst/>
              <a:gdLst/>
              <a:ahLst/>
              <a:cxnLst/>
              <a:rect l="0" t="0" r="0" b="0"/>
              <a:pathLst>
                <a:path w="213651" h="218437">
                  <a:moveTo>
                    <a:pt x="213650" y="115814"/>
                  </a:moveTo>
                  <a:lnTo>
                    <a:pt x="196882" y="121403"/>
                  </a:lnTo>
                  <a:lnTo>
                    <a:pt x="139402" y="158693"/>
                  </a:lnTo>
                  <a:lnTo>
                    <a:pt x="85796" y="196908"/>
                  </a:lnTo>
                  <a:lnTo>
                    <a:pt x="55274" y="212112"/>
                  </a:lnTo>
                  <a:lnTo>
                    <a:pt x="18415" y="218436"/>
                  </a:lnTo>
                  <a:lnTo>
                    <a:pt x="9794" y="214644"/>
                  </a:lnTo>
                  <a:lnTo>
                    <a:pt x="4046" y="207437"/>
                  </a:lnTo>
                  <a:lnTo>
                    <a:pt x="214" y="197953"/>
                  </a:lnTo>
                  <a:lnTo>
                    <a:pt x="0" y="189291"/>
                  </a:lnTo>
                  <a:lnTo>
                    <a:pt x="6000" y="173427"/>
                  </a:lnTo>
                  <a:lnTo>
                    <a:pt x="51314" y="115326"/>
                  </a:lnTo>
                  <a:lnTo>
                    <a:pt x="84070" y="71440"/>
                  </a:lnTo>
                  <a:lnTo>
                    <a:pt x="104961" y="16570"/>
                  </a:lnTo>
                  <a:lnTo>
                    <a:pt x="1083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10901" y="2358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31958" y="2537367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91454" y="2244071"/>
              <a:ext cx="317042" cy="328850"/>
            </a:xfrm>
            <a:custGeom>
              <a:avLst/>
              <a:gdLst/>
              <a:ahLst/>
              <a:cxnLst/>
              <a:rect l="0" t="0" r="0" b="0"/>
              <a:pathLst>
                <a:path w="317042" h="328850">
                  <a:moveTo>
                    <a:pt x="219530" y="19555"/>
                  </a:moveTo>
                  <a:lnTo>
                    <a:pt x="182052" y="11222"/>
                  </a:lnTo>
                  <a:lnTo>
                    <a:pt x="125039" y="9461"/>
                  </a:lnTo>
                  <a:lnTo>
                    <a:pt x="73094" y="1877"/>
                  </a:lnTo>
                  <a:lnTo>
                    <a:pt x="46433" y="0"/>
                  </a:lnTo>
                  <a:lnTo>
                    <a:pt x="25225" y="5405"/>
                  </a:lnTo>
                  <a:lnTo>
                    <a:pt x="16294" y="10122"/>
                  </a:lnTo>
                  <a:lnTo>
                    <a:pt x="10340" y="17946"/>
                  </a:lnTo>
                  <a:lnTo>
                    <a:pt x="3724" y="39117"/>
                  </a:lnTo>
                  <a:lnTo>
                    <a:pt x="0" y="82933"/>
                  </a:lnTo>
                  <a:lnTo>
                    <a:pt x="13213" y="141736"/>
                  </a:lnTo>
                  <a:lnTo>
                    <a:pt x="18799" y="176120"/>
                  </a:lnTo>
                  <a:lnTo>
                    <a:pt x="21369" y="176574"/>
                  </a:lnTo>
                  <a:lnTo>
                    <a:pt x="64408" y="138209"/>
                  </a:lnTo>
                  <a:lnTo>
                    <a:pt x="87026" y="130782"/>
                  </a:lnTo>
                  <a:lnTo>
                    <a:pt x="145263" y="126014"/>
                  </a:lnTo>
                  <a:lnTo>
                    <a:pt x="204687" y="126242"/>
                  </a:lnTo>
                  <a:lnTo>
                    <a:pt x="246197" y="134484"/>
                  </a:lnTo>
                  <a:lnTo>
                    <a:pt x="280074" y="151225"/>
                  </a:lnTo>
                  <a:lnTo>
                    <a:pt x="297521" y="164253"/>
                  </a:lnTo>
                  <a:lnTo>
                    <a:pt x="309955" y="187201"/>
                  </a:lnTo>
                  <a:lnTo>
                    <a:pt x="317041" y="215727"/>
                  </a:lnTo>
                  <a:lnTo>
                    <a:pt x="316290" y="244003"/>
                  </a:lnTo>
                  <a:lnTo>
                    <a:pt x="308938" y="265929"/>
                  </a:lnTo>
                  <a:lnTo>
                    <a:pt x="296702" y="283473"/>
                  </a:lnTo>
                  <a:lnTo>
                    <a:pt x="270082" y="305334"/>
                  </a:lnTo>
                  <a:lnTo>
                    <a:pt x="213665" y="327666"/>
                  </a:lnTo>
                  <a:lnTo>
                    <a:pt x="190017" y="328849"/>
                  </a:lnTo>
                  <a:lnTo>
                    <a:pt x="135062" y="320076"/>
                  </a:lnTo>
                  <a:lnTo>
                    <a:pt x="72131" y="303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74238" y="231626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95295" y="240049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4834" y="2340"/>
                  </a:lnTo>
                  <a:lnTo>
                    <a:pt x="83133" y="16666"/>
                  </a:lnTo>
                  <a:lnTo>
                    <a:pt x="24639" y="277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348062" y="1916186"/>
            <a:ext cx="494840" cy="813963"/>
            <a:chOff x="3348062" y="1916186"/>
            <a:chExt cx="494840" cy="813963"/>
          </a:xfrm>
        </p:grpSpPr>
        <p:sp>
          <p:nvSpPr>
            <p:cNvPr id="35" name="Freeform 34"/>
            <p:cNvSpPr/>
            <p:nvPr/>
          </p:nvSpPr>
          <p:spPr>
            <a:xfrm>
              <a:off x="3653388" y="191618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0" y="217449"/>
                  </a:lnTo>
                  <a:lnTo>
                    <a:pt x="0" y="276530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83901" y="1968829"/>
              <a:ext cx="311602" cy="207378"/>
            </a:xfrm>
            <a:custGeom>
              <a:avLst/>
              <a:gdLst/>
              <a:ahLst/>
              <a:cxnLst/>
              <a:rect l="0" t="0" r="0" b="0"/>
              <a:pathLst>
                <a:path w="311602" h="207378">
                  <a:moveTo>
                    <a:pt x="311601" y="115813"/>
                  </a:moveTo>
                  <a:lnTo>
                    <a:pt x="257726" y="134941"/>
                  </a:lnTo>
                  <a:lnTo>
                    <a:pt x="200565" y="165616"/>
                  </a:lnTo>
                  <a:lnTo>
                    <a:pt x="146212" y="184749"/>
                  </a:lnTo>
                  <a:lnTo>
                    <a:pt x="93535" y="199793"/>
                  </a:lnTo>
                  <a:lnTo>
                    <a:pt x="53577" y="207377"/>
                  </a:lnTo>
                  <a:lnTo>
                    <a:pt x="24958" y="206811"/>
                  </a:lnTo>
                  <a:lnTo>
                    <a:pt x="4440" y="198760"/>
                  </a:lnTo>
                  <a:lnTo>
                    <a:pt x="372" y="192168"/>
                  </a:lnTo>
                  <a:lnTo>
                    <a:pt x="0" y="184264"/>
                  </a:lnTo>
                  <a:lnTo>
                    <a:pt x="5826" y="167293"/>
                  </a:lnTo>
                  <a:lnTo>
                    <a:pt x="48773" y="112831"/>
                  </a:lnTo>
                  <a:lnTo>
                    <a:pt x="90536" y="55500"/>
                  </a:lnTo>
                  <a:lnTo>
                    <a:pt x="126381" y="13899"/>
                  </a:lnTo>
                  <a:lnTo>
                    <a:pt x="1326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48062" y="2236504"/>
              <a:ext cx="494840" cy="69238"/>
            </a:xfrm>
            <a:custGeom>
              <a:avLst/>
              <a:gdLst/>
              <a:ahLst/>
              <a:cxnLst/>
              <a:rect l="0" t="0" r="0" b="0"/>
              <a:pathLst>
                <a:path w="494840" h="69238">
                  <a:moveTo>
                    <a:pt x="494839" y="6066"/>
                  </a:moveTo>
                  <a:lnTo>
                    <a:pt x="461217" y="0"/>
                  </a:lnTo>
                  <a:lnTo>
                    <a:pt x="409516" y="7640"/>
                  </a:lnTo>
                  <a:lnTo>
                    <a:pt x="354243" y="20415"/>
                  </a:lnTo>
                  <a:lnTo>
                    <a:pt x="292199" y="26967"/>
                  </a:lnTo>
                  <a:lnTo>
                    <a:pt x="234363" y="38314"/>
                  </a:lnTo>
                  <a:lnTo>
                    <a:pt x="179795" y="45256"/>
                  </a:lnTo>
                  <a:lnTo>
                    <a:pt x="126582" y="50433"/>
                  </a:lnTo>
                  <a:lnTo>
                    <a:pt x="76890" y="56256"/>
                  </a:lnTo>
                  <a:lnTo>
                    <a:pt x="15845" y="65621"/>
                  </a:lnTo>
                  <a:lnTo>
                    <a:pt x="0" y="69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12125" y="2358383"/>
              <a:ext cx="270884" cy="371766"/>
            </a:xfrm>
            <a:custGeom>
              <a:avLst/>
              <a:gdLst/>
              <a:ahLst/>
              <a:cxnLst/>
              <a:rect l="0" t="0" r="0" b="0"/>
              <a:pathLst>
                <a:path w="270884" h="371766">
                  <a:moveTo>
                    <a:pt x="172849" y="0"/>
                  </a:moveTo>
                  <a:lnTo>
                    <a:pt x="128886" y="23719"/>
                  </a:lnTo>
                  <a:lnTo>
                    <a:pt x="66396" y="30550"/>
                  </a:lnTo>
                  <a:lnTo>
                    <a:pt x="16770" y="36970"/>
                  </a:lnTo>
                  <a:lnTo>
                    <a:pt x="9135" y="43364"/>
                  </a:lnTo>
                  <a:lnTo>
                    <a:pt x="652" y="62947"/>
                  </a:lnTo>
                  <a:lnTo>
                    <a:pt x="0" y="84128"/>
                  </a:lnTo>
                  <a:lnTo>
                    <a:pt x="12220" y="138027"/>
                  </a:lnTo>
                  <a:lnTo>
                    <a:pt x="18790" y="163511"/>
                  </a:lnTo>
                  <a:lnTo>
                    <a:pt x="22180" y="168669"/>
                  </a:lnTo>
                  <a:lnTo>
                    <a:pt x="25609" y="168598"/>
                  </a:lnTo>
                  <a:lnTo>
                    <a:pt x="29066" y="165041"/>
                  </a:lnTo>
                  <a:lnTo>
                    <a:pt x="45358" y="135286"/>
                  </a:lnTo>
                  <a:lnTo>
                    <a:pt x="61204" y="120179"/>
                  </a:lnTo>
                  <a:lnTo>
                    <a:pt x="83064" y="111904"/>
                  </a:lnTo>
                  <a:lnTo>
                    <a:pt x="108378" y="109397"/>
                  </a:lnTo>
                  <a:lnTo>
                    <a:pt x="171060" y="120327"/>
                  </a:lnTo>
                  <a:lnTo>
                    <a:pt x="203904" y="130149"/>
                  </a:lnTo>
                  <a:lnTo>
                    <a:pt x="222136" y="143242"/>
                  </a:lnTo>
                  <a:lnTo>
                    <a:pt x="258975" y="183116"/>
                  </a:lnTo>
                  <a:lnTo>
                    <a:pt x="268839" y="201878"/>
                  </a:lnTo>
                  <a:lnTo>
                    <a:pt x="270883" y="221914"/>
                  </a:lnTo>
                  <a:lnTo>
                    <a:pt x="265697" y="281084"/>
                  </a:lnTo>
                  <a:lnTo>
                    <a:pt x="250922" y="313741"/>
                  </a:lnTo>
                  <a:lnTo>
                    <a:pt x="230557" y="338755"/>
                  </a:lnTo>
                  <a:lnTo>
                    <a:pt x="202816" y="359815"/>
                  </a:lnTo>
                  <a:lnTo>
                    <a:pt x="182658" y="369708"/>
                  </a:lnTo>
                  <a:lnTo>
                    <a:pt x="158881" y="371765"/>
                  </a:lnTo>
                  <a:lnTo>
                    <a:pt x="100083" y="360522"/>
                  </a:lnTo>
                  <a:lnTo>
                    <a:pt x="69010" y="349497"/>
                  </a:lnTo>
                  <a:lnTo>
                    <a:pt x="3597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337741" y="2200455"/>
            <a:ext cx="1337120" cy="470394"/>
            <a:chOff x="4337741" y="2200455"/>
            <a:chExt cx="1337120" cy="470394"/>
          </a:xfrm>
        </p:grpSpPr>
        <p:sp>
          <p:nvSpPr>
            <p:cNvPr id="40" name="Freeform 39"/>
            <p:cNvSpPr/>
            <p:nvPr/>
          </p:nvSpPr>
          <p:spPr>
            <a:xfrm>
              <a:off x="4337741" y="220045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3971" y="17959"/>
                  </a:lnTo>
                  <a:lnTo>
                    <a:pt x="38943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00911" y="2316269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4591" y="24024"/>
                  </a:lnTo>
                  <a:lnTo>
                    <a:pt x="26779" y="332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53637" y="2221513"/>
              <a:ext cx="821224" cy="31114"/>
            </a:xfrm>
            <a:custGeom>
              <a:avLst/>
              <a:gdLst/>
              <a:ahLst/>
              <a:cxnLst/>
              <a:rect l="0" t="0" r="0" b="0"/>
              <a:pathLst>
                <a:path w="821224" h="31114">
                  <a:moveTo>
                    <a:pt x="0" y="0"/>
                  </a:moveTo>
                  <a:lnTo>
                    <a:pt x="58617" y="0"/>
                  </a:lnTo>
                  <a:lnTo>
                    <a:pt x="121453" y="8333"/>
                  </a:lnTo>
                  <a:lnTo>
                    <a:pt x="170127" y="9878"/>
                  </a:lnTo>
                  <a:lnTo>
                    <a:pt x="221593" y="10335"/>
                  </a:lnTo>
                  <a:lnTo>
                    <a:pt x="277007" y="10471"/>
                  </a:lnTo>
                  <a:lnTo>
                    <a:pt x="318476" y="10503"/>
                  </a:lnTo>
                  <a:lnTo>
                    <a:pt x="364203" y="10517"/>
                  </a:lnTo>
                  <a:lnTo>
                    <a:pt x="413629" y="16114"/>
                  </a:lnTo>
                  <a:lnTo>
                    <a:pt x="467268" y="19592"/>
                  </a:lnTo>
                  <a:lnTo>
                    <a:pt x="510272" y="23525"/>
                  </a:lnTo>
                  <a:lnTo>
                    <a:pt x="555510" y="28003"/>
                  </a:lnTo>
                  <a:lnTo>
                    <a:pt x="599013" y="29993"/>
                  </a:lnTo>
                  <a:lnTo>
                    <a:pt x="657377" y="31113"/>
                  </a:lnTo>
                  <a:lnTo>
                    <a:pt x="711714" y="25856"/>
                  </a:lnTo>
                  <a:lnTo>
                    <a:pt x="764859" y="22479"/>
                  </a:lnTo>
                  <a:lnTo>
                    <a:pt x="82122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48394" y="2379440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42113" y="0"/>
                  </a:moveTo>
                  <a:lnTo>
                    <a:pt x="30935" y="22357"/>
                  </a:lnTo>
                  <a:lnTo>
                    <a:pt x="28566" y="42692"/>
                  </a:lnTo>
                  <a:lnTo>
                    <a:pt x="29073" y="63428"/>
                  </a:lnTo>
                  <a:lnTo>
                    <a:pt x="22987" y="111575"/>
                  </a:lnTo>
                  <a:lnTo>
                    <a:pt x="21438" y="171128"/>
                  </a:lnTo>
                  <a:lnTo>
                    <a:pt x="12726" y="22678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45891" y="2411026"/>
              <a:ext cx="225900" cy="259823"/>
            </a:xfrm>
            <a:custGeom>
              <a:avLst/>
              <a:gdLst/>
              <a:ahLst/>
              <a:cxnLst/>
              <a:rect l="0" t="0" r="0" b="0"/>
              <a:pathLst>
                <a:path w="225900" h="259823">
                  <a:moveTo>
                    <a:pt x="155186" y="0"/>
                  </a:moveTo>
                  <a:lnTo>
                    <a:pt x="116669" y="2339"/>
                  </a:lnTo>
                  <a:lnTo>
                    <a:pt x="69814" y="29308"/>
                  </a:lnTo>
                  <a:lnTo>
                    <a:pt x="44623" y="49498"/>
                  </a:lnTo>
                  <a:lnTo>
                    <a:pt x="16320" y="92922"/>
                  </a:lnTo>
                  <a:lnTo>
                    <a:pt x="3427" y="128138"/>
                  </a:lnTo>
                  <a:lnTo>
                    <a:pt x="0" y="158335"/>
                  </a:lnTo>
                  <a:lnTo>
                    <a:pt x="4716" y="185015"/>
                  </a:lnTo>
                  <a:lnTo>
                    <a:pt x="26808" y="230738"/>
                  </a:lnTo>
                  <a:lnTo>
                    <a:pt x="43147" y="246049"/>
                  </a:lnTo>
                  <a:lnTo>
                    <a:pt x="63277" y="255584"/>
                  </a:lnTo>
                  <a:lnTo>
                    <a:pt x="87822" y="259822"/>
                  </a:lnTo>
                  <a:lnTo>
                    <a:pt x="127947" y="251029"/>
                  </a:lnTo>
                  <a:lnTo>
                    <a:pt x="158294" y="233606"/>
                  </a:lnTo>
                  <a:lnTo>
                    <a:pt x="196785" y="196720"/>
                  </a:lnTo>
                  <a:lnTo>
                    <a:pt x="215085" y="167471"/>
                  </a:lnTo>
                  <a:lnTo>
                    <a:pt x="222752" y="145791"/>
                  </a:lnTo>
                  <a:lnTo>
                    <a:pt x="225899" y="108448"/>
                  </a:lnTo>
                  <a:lnTo>
                    <a:pt x="222489" y="85633"/>
                  </a:lnTo>
                  <a:lnTo>
                    <a:pt x="213954" y="66915"/>
                  </a:lnTo>
                  <a:lnTo>
                    <a:pt x="208403" y="58648"/>
                  </a:lnTo>
                  <a:lnTo>
                    <a:pt x="192876" y="46342"/>
                  </a:lnTo>
                  <a:lnTo>
                    <a:pt x="16571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02353" y="2379440"/>
              <a:ext cx="253628" cy="271414"/>
            </a:xfrm>
            <a:custGeom>
              <a:avLst/>
              <a:gdLst/>
              <a:ahLst/>
              <a:cxnLst/>
              <a:rect l="0" t="0" r="0" b="0"/>
              <a:pathLst>
                <a:path w="253628" h="271414">
                  <a:moveTo>
                    <a:pt x="119823" y="42114"/>
                  </a:moveTo>
                  <a:lnTo>
                    <a:pt x="97466" y="42114"/>
                  </a:lnTo>
                  <a:lnTo>
                    <a:pt x="80251" y="48353"/>
                  </a:lnTo>
                  <a:lnTo>
                    <a:pt x="50135" y="71422"/>
                  </a:lnTo>
                  <a:lnTo>
                    <a:pt x="22826" y="114151"/>
                  </a:lnTo>
                  <a:lnTo>
                    <a:pt x="1129" y="173826"/>
                  </a:lnTo>
                  <a:lnTo>
                    <a:pt x="0" y="197749"/>
                  </a:lnTo>
                  <a:lnTo>
                    <a:pt x="4567" y="218910"/>
                  </a:lnTo>
                  <a:lnTo>
                    <a:pt x="14396" y="236113"/>
                  </a:lnTo>
                  <a:lnTo>
                    <a:pt x="29682" y="248439"/>
                  </a:lnTo>
                  <a:lnTo>
                    <a:pt x="73682" y="265883"/>
                  </a:lnTo>
                  <a:lnTo>
                    <a:pt x="113690" y="271413"/>
                  </a:lnTo>
                  <a:lnTo>
                    <a:pt x="138154" y="266467"/>
                  </a:lnTo>
                  <a:lnTo>
                    <a:pt x="168539" y="250529"/>
                  </a:lnTo>
                  <a:lnTo>
                    <a:pt x="214279" y="214965"/>
                  </a:lnTo>
                  <a:lnTo>
                    <a:pt x="242293" y="169671"/>
                  </a:lnTo>
                  <a:lnTo>
                    <a:pt x="250293" y="146769"/>
                  </a:lnTo>
                  <a:lnTo>
                    <a:pt x="253627" y="108738"/>
                  </a:lnTo>
                  <a:lnTo>
                    <a:pt x="250261" y="85763"/>
                  </a:lnTo>
                  <a:lnTo>
                    <a:pt x="241746" y="66973"/>
                  </a:lnTo>
                  <a:lnTo>
                    <a:pt x="217216" y="35846"/>
                  </a:lnTo>
                  <a:lnTo>
                    <a:pt x="174546" y="11552"/>
                  </a:lnTo>
                  <a:lnTo>
                    <a:pt x="1514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021452" y="1801783"/>
            <a:ext cx="1137720" cy="461844"/>
            <a:chOff x="5021452" y="1801783"/>
            <a:chExt cx="1137720" cy="461844"/>
          </a:xfrm>
        </p:grpSpPr>
        <p:sp>
          <p:nvSpPr>
            <p:cNvPr id="47" name="Freeform 46"/>
            <p:cNvSpPr/>
            <p:nvPr/>
          </p:nvSpPr>
          <p:spPr>
            <a:xfrm>
              <a:off x="5021452" y="1801783"/>
              <a:ext cx="190155" cy="385127"/>
            </a:xfrm>
            <a:custGeom>
              <a:avLst/>
              <a:gdLst/>
              <a:ahLst/>
              <a:cxnLst/>
              <a:rect l="0" t="0" r="0" b="0"/>
              <a:pathLst>
                <a:path w="190155" h="385127">
                  <a:moveTo>
                    <a:pt x="190154" y="40704"/>
                  </a:moveTo>
                  <a:lnTo>
                    <a:pt x="147492" y="94818"/>
                  </a:lnTo>
                  <a:lnTo>
                    <a:pt x="98874" y="158067"/>
                  </a:lnTo>
                  <a:lnTo>
                    <a:pt x="65855" y="219824"/>
                  </a:lnTo>
                  <a:lnTo>
                    <a:pt x="43486" y="280682"/>
                  </a:lnTo>
                  <a:lnTo>
                    <a:pt x="35563" y="316919"/>
                  </a:lnTo>
                  <a:lnTo>
                    <a:pt x="34451" y="330132"/>
                  </a:lnTo>
                  <a:lnTo>
                    <a:pt x="37219" y="341281"/>
                  </a:lnTo>
                  <a:lnTo>
                    <a:pt x="49653" y="359907"/>
                  </a:lnTo>
                  <a:lnTo>
                    <a:pt x="76384" y="377958"/>
                  </a:lnTo>
                  <a:lnTo>
                    <a:pt x="112121" y="385126"/>
                  </a:lnTo>
                  <a:lnTo>
                    <a:pt x="135585" y="380564"/>
                  </a:lnTo>
                  <a:lnTo>
                    <a:pt x="146756" y="376071"/>
                  </a:lnTo>
                  <a:lnTo>
                    <a:pt x="162287" y="361721"/>
                  </a:lnTo>
                  <a:lnTo>
                    <a:pt x="168066" y="352981"/>
                  </a:lnTo>
                  <a:lnTo>
                    <a:pt x="176200" y="312735"/>
                  </a:lnTo>
                  <a:lnTo>
                    <a:pt x="171864" y="289898"/>
                  </a:lnTo>
                  <a:lnTo>
                    <a:pt x="136830" y="229910"/>
                  </a:lnTo>
                  <a:lnTo>
                    <a:pt x="122001" y="210193"/>
                  </a:lnTo>
                  <a:lnTo>
                    <a:pt x="61325" y="156783"/>
                  </a:lnTo>
                  <a:lnTo>
                    <a:pt x="19248" y="120287"/>
                  </a:lnTo>
                  <a:lnTo>
                    <a:pt x="4621" y="101810"/>
                  </a:lnTo>
                  <a:lnTo>
                    <a:pt x="955" y="91970"/>
                  </a:lnTo>
                  <a:lnTo>
                    <a:pt x="0" y="71678"/>
                  </a:lnTo>
                  <a:lnTo>
                    <a:pt x="6041" y="40522"/>
                  </a:lnTo>
                  <a:lnTo>
                    <a:pt x="18248" y="22686"/>
                  </a:lnTo>
                  <a:lnTo>
                    <a:pt x="26417" y="14654"/>
                  </a:lnTo>
                  <a:lnTo>
                    <a:pt x="47972" y="5729"/>
                  </a:lnTo>
                  <a:lnTo>
                    <a:pt x="99937" y="0"/>
                  </a:lnTo>
                  <a:lnTo>
                    <a:pt x="110122" y="1870"/>
                  </a:lnTo>
                  <a:lnTo>
                    <a:pt x="137511" y="19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09062" y="1853015"/>
              <a:ext cx="331462" cy="280199"/>
            </a:xfrm>
            <a:custGeom>
              <a:avLst/>
              <a:gdLst/>
              <a:ahLst/>
              <a:cxnLst/>
              <a:rect l="0" t="0" r="0" b="0"/>
              <a:pathLst>
                <a:path w="331462" h="280199">
                  <a:moveTo>
                    <a:pt x="134171" y="0"/>
                  </a:moveTo>
                  <a:lnTo>
                    <a:pt x="102889" y="9575"/>
                  </a:lnTo>
                  <a:lnTo>
                    <a:pt x="50166" y="52998"/>
                  </a:lnTo>
                  <a:lnTo>
                    <a:pt x="21911" y="86378"/>
                  </a:lnTo>
                  <a:lnTo>
                    <a:pt x="6412" y="116451"/>
                  </a:lnTo>
                  <a:lnTo>
                    <a:pt x="0" y="153177"/>
                  </a:lnTo>
                  <a:lnTo>
                    <a:pt x="6239" y="199103"/>
                  </a:lnTo>
                  <a:lnTo>
                    <a:pt x="16586" y="230179"/>
                  </a:lnTo>
                  <a:lnTo>
                    <a:pt x="35120" y="254725"/>
                  </a:lnTo>
                  <a:lnTo>
                    <a:pt x="52714" y="269579"/>
                  </a:lnTo>
                  <a:lnTo>
                    <a:pt x="75351" y="277740"/>
                  </a:lnTo>
                  <a:lnTo>
                    <a:pt x="99840" y="280198"/>
                  </a:lnTo>
                  <a:lnTo>
                    <a:pt x="160456" y="269233"/>
                  </a:lnTo>
                  <a:lnTo>
                    <a:pt x="217701" y="252553"/>
                  </a:lnTo>
                  <a:lnTo>
                    <a:pt x="260375" y="233031"/>
                  </a:lnTo>
                  <a:lnTo>
                    <a:pt x="309018" y="192838"/>
                  </a:lnTo>
                  <a:lnTo>
                    <a:pt x="324928" y="160732"/>
                  </a:lnTo>
                  <a:lnTo>
                    <a:pt x="331461" y="115995"/>
                  </a:lnTo>
                  <a:lnTo>
                    <a:pt x="326750" y="92107"/>
                  </a:lnTo>
                  <a:lnTo>
                    <a:pt x="304663" y="52119"/>
                  </a:lnTo>
                  <a:lnTo>
                    <a:pt x="279054" y="26491"/>
                  </a:lnTo>
                  <a:lnTo>
                    <a:pt x="228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90715" y="215834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98786" y="13821"/>
                  </a:lnTo>
                  <a:lnTo>
                    <a:pt x="45683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90715" y="225309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40900" y="3293"/>
                  </a:lnTo>
                  <a:lnTo>
                    <a:pt x="84676" y="650"/>
                  </a:lnTo>
                  <a:lnTo>
                    <a:pt x="28164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288230" y="1560521"/>
            <a:ext cx="2276969" cy="1187393"/>
            <a:chOff x="6288230" y="1560521"/>
            <a:chExt cx="2276969" cy="1187393"/>
          </a:xfrm>
        </p:grpSpPr>
        <p:sp>
          <p:nvSpPr>
            <p:cNvPr id="52" name="Freeform 51"/>
            <p:cNvSpPr/>
            <p:nvPr/>
          </p:nvSpPr>
          <p:spPr>
            <a:xfrm>
              <a:off x="6639755" y="1834847"/>
              <a:ext cx="287997" cy="615229"/>
            </a:xfrm>
            <a:custGeom>
              <a:avLst/>
              <a:gdLst/>
              <a:ahLst/>
              <a:cxnLst/>
              <a:rect l="0" t="0" r="0" b="0"/>
              <a:pathLst>
                <a:path w="287997" h="615229">
                  <a:moveTo>
                    <a:pt x="287996" y="81339"/>
                  </a:moveTo>
                  <a:lnTo>
                    <a:pt x="238498" y="139902"/>
                  </a:lnTo>
                  <a:lnTo>
                    <a:pt x="196717" y="201148"/>
                  </a:lnTo>
                  <a:lnTo>
                    <a:pt x="161650" y="263868"/>
                  </a:lnTo>
                  <a:lnTo>
                    <a:pt x="126559" y="326734"/>
                  </a:lnTo>
                  <a:lnTo>
                    <a:pt x="92851" y="387104"/>
                  </a:lnTo>
                  <a:lnTo>
                    <a:pt x="74580" y="425746"/>
                  </a:lnTo>
                  <a:lnTo>
                    <a:pt x="63293" y="444979"/>
                  </a:lnTo>
                  <a:lnTo>
                    <a:pt x="46515" y="501866"/>
                  </a:lnTo>
                  <a:lnTo>
                    <a:pt x="41461" y="530283"/>
                  </a:lnTo>
                  <a:lnTo>
                    <a:pt x="43114" y="558510"/>
                  </a:lnTo>
                  <a:lnTo>
                    <a:pt x="50868" y="580414"/>
                  </a:lnTo>
                  <a:lnTo>
                    <a:pt x="56211" y="589531"/>
                  </a:lnTo>
                  <a:lnTo>
                    <a:pt x="74627" y="602780"/>
                  </a:lnTo>
                  <a:lnTo>
                    <a:pt x="98408" y="611398"/>
                  </a:lnTo>
                  <a:lnTo>
                    <a:pt x="124577" y="615228"/>
                  </a:lnTo>
                  <a:lnTo>
                    <a:pt x="148684" y="610691"/>
                  </a:lnTo>
                  <a:lnTo>
                    <a:pt x="198346" y="588715"/>
                  </a:lnTo>
                  <a:lnTo>
                    <a:pt x="228158" y="563125"/>
                  </a:lnTo>
                  <a:lnTo>
                    <a:pt x="258022" y="521867"/>
                  </a:lnTo>
                  <a:lnTo>
                    <a:pt x="268045" y="496668"/>
                  </a:lnTo>
                  <a:lnTo>
                    <a:pt x="270160" y="472990"/>
                  </a:lnTo>
                  <a:lnTo>
                    <a:pt x="261986" y="423605"/>
                  </a:lnTo>
                  <a:lnTo>
                    <a:pt x="241295" y="388252"/>
                  </a:lnTo>
                  <a:lnTo>
                    <a:pt x="187898" y="329223"/>
                  </a:lnTo>
                  <a:lnTo>
                    <a:pt x="157306" y="300536"/>
                  </a:lnTo>
                  <a:lnTo>
                    <a:pt x="102850" y="267367"/>
                  </a:lnTo>
                  <a:lnTo>
                    <a:pt x="46415" y="220870"/>
                  </a:lnTo>
                  <a:lnTo>
                    <a:pt x="27379" y="204184"/>
                  </a:lnTo>
                  <a:lnTo>
                    <a:pt x="5626" y="164876"/>
                  </a:lnTo>
                  <a:lnTo>
                    <a:pt x="1483" y="154578"/>
                  </a:lnTo>
                  <a:lnTo>
                    <a:pt x="0" y="130657"/>
                  </a:lnTo>
                  <a:lnTo>
                    <a:pt x="4409" y="105598"/>
                  </a:lnTo>
                  <a:lnTo>
                    <a:pt x="21216" y="71759"/>
                  </a:lnTo>
                  <a:lnTo>
                    <a:pt x="49073" y="40676"/>
                  </a:lnTo>
                  <a:lnTo>
                    <a:pt x="107819" y="6863"/>
                  </a:lnTo>
                  <a:lnTo>
                    <a:pt x="145833" y="0"/>
                  </a:lnTo>
                  <a:lnTo>
                    <a:pt x="192321" y="3556"/>
                  </a:lnTo>
                  <a:lnTo>
                    <a:pt x="216617" y="12064"/>
                  </a:lnTo>
                  <a:lnTo>
                    <a:pt x="245882" y="28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34852" y="1916186"/>
              <a:ext cx="490333" cy="451632"/>
            </a:xfrm>
            <a:custGeom>
              <a:avLst/>
              <a:gdLst/>
              <a:ahLst/>
              <a:cxnLst/>
              <a:rect l="0" t="0" r="0" b="0"/>
              <a:pathLst>
                <a:path w="490333" h="451632">
                  <a:moveTo>
                    <a:pt x="261397" y="31586"/>
                  </a:moveTo>
                  <a:lnTo>
                    <a:pt x="223918" y="23252"/>
                  </a:lnTo>
                  <a:lnTo>
                    <a:pt x="185951" y="24827"/>
                  </a:lnTo>
                  <a:lnTo>
                    <a:pt x="160015" y="30921"/>
                  </a:lnTo>
                  <a:lnTo>
                    <a:pt x="98393" y="66088"/>
                  </a:lnTo>
                  <a:lnTo>
                    <a:pt x="52469" y="121411"/>
                  </a:lnTo>
                  <a:lnTo>
                    <a:pt x="23075" y="164623"/>
                  </a:lnTo>
                  <a:lnTo>
                    <a:pt x="7379" y="204495"/>
                  </a:lnTo>
                  <a:lnTo>
                    <a:pt x="0" y="267125"/>
                  </a:lnTo>
                  <a:lnTo>
                    <a:pt x="1061" y="311425"/>
                  </a:lnTo>
                  <a:lnTo>
                    <a:pt x="16324" y="353017"/>
                  </a:lnTo>
                  <a:lnTo>
                    <a:pt x="62358" y="409959"/>
                  </a:lnTo>
                  <a:lnTo>
                    <a:pt x="98827" y="430825"/>
                  </a:lnTo>
                  <a:lnTo>
                    <a:pt x="154241" y="447186"/>
                  </a:lnTo>
                  <a:lnTo>
                    <a:pt x="217180" y="451631"/>
                  </a:lnTo>
                  <a:lnTo>
                    <a:pt x="280609" y="446920"/>
                  </a:lnTo>
                  <a:lnTo>
                    <a:pt x="341057" y="425149"/>
                  </a:lnTo>
                  <a:lnTo>
                    <a:pt x="394938" y="388267"/>
                  </a:lnTo>
                  <a:lnTo>
                    <a:pt x="442066" y="342808"/>
                  </a:lnTo>
                  <a:lnTo>
                    <a:pt x="468486" y="293190"/>
                  </a:lnTo>
                  <a:lnTo>
                    <a:pt x="485317" y="238329"/>
                  </a:lnTo>
                  <a:lnTo>
                    <a:pt x="490332" y="182431"/>
                  </a:lnTo>
                  <a:lnTo>
                    <a:pt x="482997" y="140361"/>
                  </a:lnTo>
                  <a:lnTo>
                    <a:pt x="465356" y="99430"/>
                  </a:lnTo>
                  <a:lnTo>
                    <a:pt x="438422" y="65726"/>
                  </a:lnTo>
                  <a:lnTo>
                    <a:pt x="381891" y="25365"/>
                  </a:lnTo>
                  <a:lnTo>
                    <a:pt x="337191" y="6224"/>
                  </a:lnTo>
                  <a:lnTo>
                    <a:pt x="3035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32515" y="1868483"/>
              <a:ext cx="109060" cy="103530"/>
            </a:xfrm>
            <a:custGeom>
              <a:avLst/>
              <a:gdLst/>
              <a:ahLst/>
              <a:cxnLst/>
              <a:rect l="0" t="0" r="0" b="0"/>
              <a:pathLst>
                <a:path w="109060" h="103530">
                  <a:moveTo>
                    <a:pt x="95402" y="5589"/>
                  </a:moveTo>
                  <a:lnTo>
                    <a:pt x="78634" y="0"/>
                  </a:lnTo>
                  <a:lnTo>
                    <a:pt x="61044" y="375"/>
                  </a:lnTo>
                  <a:lnTo>
                    <a:pt x="42697" y="5612"/>
                  </a:lnTo>
                  <a:lnTo>
                    <a:pt x="4608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598" y="77216"/>
                  </a:lnTo>
                  <a:lnTo>
                    <a:pt x="11633" y="84926"/>
                  </a:lnTo>
                  <a:lnTo>
                    <a:pt x="26586" y="96612"/>
                  </a:lnTo>
                  <a:lnTo>
                    <a:pt x="35487" y="101366"/>
                  </a:lnTo>
                  <a:lnTo>
                    <a:pt x="54735" y="103529"/>
                  </a:lnTo>
                  <a:lnTo>
                    <a:pt x="73818" y="99421"/>
                  </a:lnTo>
                  <a:lnTo>
                    <a:pt x="90098" y="89796"/>
                  </a:lnTo>
                  <a:lnTo>
                    <a:pt x="102014" y="74600"/>
                  </a:lnTo>
                  <a:lnTo>
                    <a:pt x="106829" y="65634"/>
                  </a:lnTo>
                  <a:lnTo>
                    <a:pt x="109059" y="46314"/>
                  </a:lnTo>
                  <a:lnTo>
                    <a:pt x="106152" y="29538"/>
                  </a:lnTo>
                  <a:lnTo>
                    <a:pt x="103738" y="25065"/>
                  </a:lnTo>
                  <a:lnTo>
                    <a:pt x="95402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64746" y="1874072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215986" y="17981"/>
                  </a:lnTo>
                  <a:lnTo>
                    <a:pt x="191193" y="69742"/>
                  </a:lnTo>
                  <a:lnTo>
                    <a:pt x="164585" y="131843"/>
                  </a:lnTo>
                  <a:lnTo>
                    <a:pt x="142613" y="183084"/>
                  </a:lnTo>
                  <a:lnTo>
                    <a:pt x="114395" y="234142"/>
                  </a:lnTo>
                  <a:lnTo>
                    <a:pt x="76539" y="293908"/>
                  </a:lnTo>
                  <a:lnTo>
                    <a:pt x="46184" y="350774"/>
                  </a:lnTo>
                  <a:lnTo>
                    <a:pt x="22056" y="40966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06230" y="2247509"/>
              <a:ext cx="134335" cy="126672"/>
            </a:xfrm>
            <a:custGeom>
              <a:avLst/>
              <a:gdLst/>
              <a:ahLst/>
              <a:cxnLst/>
              <a:rect l="0" t="0" r="0" b="0"/>
              <a:pathLst>
                <a:path w="134335" h="126672">
                  <a:moveTo>
                    <a:pt x="79615" y="5589"/>
                  </a:moveTo>
                  <a:lnTo>
                    <a:pt x="62847" y="0"/>
                  </a:lnTo>
                  <a:lnTo>
                    <a:pt x="45256" y="375"/>
                  </a:lnTo>
                  <a:lnTo>
                    <a:pt x="26909" y="5611"/>
                  </a:lnTo>
                  <a:lnTo>
                    <a:pt x="10956" y="15738"/>
                  </a:lnTo>
                  <a:lnTo>
                    <a:pt x="5766" y="24053"/>
                  </a:lnTo>
                  <a:lnTo>
                    <a:pt x="0" y="45771"/>
                  </a:lnTo>
                  <a:lnTo>
                    <a:pt x="2342" y="84305"/>
                  </a:lnTo>
                  <a:lnTo>
                    <a:pt x="10567" y="105305"/>
                  </a:lnTo>
                  <a:lnTo>
                    <a:pt x="16035" y="114180"/>
                  </a:lnTo>
                  <a:lnTo>
                    <a:pt x="24360" y="120097"/>
                  </a:lnTo>
                  <a:lnTo>
                    <a:pt x="46088" y="126671"/>
                  </a:lnTo>
                  <a:lnTo>
                    <a:pt x="56093" y="126085"/>
                  </a:lnTo>
                  <a:lnTo>
                    <a:pt x="73450" y="119194"/>
                  </a:lnTo>
                  <a:lnTo>
                    <a:pt x="117986" y="82296"/>
                  </a:lnTo>
                  <a:lnTo>
                    <a:pt x="133617" y="56003"/>
                  </a:lnTo>
                  <a:lnTo>
                    <a:pt x="134334" y="47387"/>
                  </a:lnTo>
                  <a:lnTo>
                    <a:pt x="128890" y="31575"/>
                  </a:lnTo>
                  <a:lnTo>
                    <a:pt x="118672" y="19868"/>
                  </a:lnTo>
                  <a:lnTo>
                    <a:pt x="10067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88230" y="1560521"/>
              <a:ext cx="2276969" cy="1187393"/>
            </a:xfrm>
            <a:custGeom>
              <a:avLst/>
              <a:gdLst/>
              <a:ahLst/>
              <a:cxnLst/>
              <a:rect l="0" t="0" r="0" b="0"/>
              <a:pathLst>
                <a:path w="2276969" h="1187393">
                  <a:moveTo>
                    <a:pt x="1187003" y="71396"/>
                  </a:moveTo>
                  <a:lnTo>
                    <a:pt x="1160617" y="55755"/>
                  </a:lnTo>
                  <a:lnTo>
                    <a:pt x="1124722" y="45054"/>
                  </a:lnTo>
                  <a:lnTo>
                    <a:pt x="1061314" y="40846"/>
                  </a:lnTo>
                  <a:lnTo>
                    <a:pt x="1000803" y="40117"/>
                  </a:lnTo>
                  <a:lnTo>
                    <a:pt x="948949" y="39901"/>
                  </a:lnTo>
                  <a:lnTo>
                    <a:pt x="900829" y="42957"/>
                  </a:lnTo>
                  <a:lnTo>
                    <a:pt x="849527" y="51271"/>
                  </a:lnTo>
                  <a:lnTo>
                    <a:pt x="797281" y="61143"/>
                  </a:lnTo>
                  <a:lnTo>
                    <a:pt x="744756" y="71478"/>
                  </a:lnTo>
                  <a:lnTo>
                    <a:pt x="692149" y="85068"/>
                  </a:lnTo>
                  <a:lnTo>
                    <a:pt x="639517" y="103913"/>
                  </a:lnTo>
                  <a:lnTo>
                    <a:pt x="583758" y="124314"/>
                  </a:lnTo>
                  <a:lnTo>
                    <a:pt x="525902" y="145177"/>
                  </a:lnTo>
                  <a:lnTo>
                    <a:pt x="471716" y="169296"/>
                  </a:lnTo>
                  <a:lnTo>
                    <a:pt x="415496" y="198669"/>
                  </a:lnTo>
                  <a:lnTo>
                    <a:pt x="357504" y="232719"/>
                  </a:lnTo>
                  <a:lnTo>
                    <a:pt x="300157" y="272443"/>
                  </a:lnTo>
                  <a:lnTo>
                    <a:pt x="241831" y="313849"/>
                  </a:lnTo>
                  <a:lnTo>
                    <a:pt x="190624" y="352634"/>
                  </a:lnTo>
                  <a:lnTo>
                    <a:pt x="131400" y="408359"/>
                  </a:lnTo>
                  <a:lnTo>
                    <a:pt x="83046" y="467286"/>
                  </a:lnTo>
                  <a:lnTo>
                    <a:pt x="42819" y="523986"/>
                  </a:lnTo>
                  <a:lnTo>
                    <a:pt x="22473" y="569315"/>
                  </a:lnTo>
                  <a:lnTo>
                    <a:pt x="5118" y="631444"/>
                  </a:lnTo>
                  <a:lnTo>
                    <a:pt x="0" y="689947"/>
                  </a:lnTo>
                  <a:lnTo>
                    <a:pt x="6147" y="738331"/>
                  </a:lnTo>
                  <a:lnTo>
                    <a:pt x="18704" y="797194"/>
                  </a:lnTo>
                  <a:lnTo>
                    <a:pt x="38039" y="853882"/>
                  </a:lnTo>
                  <a:lnTo>
                    <a:pt x="71265" y="915854"/>
                  </a:lnTo>
                  <a:lnTo>
                    <a:pt x="107284" y="975747"/>
                  </a:lnTo>
                  <a:lnTo>
                    <a:pt x="161420" y="1029344"/>
                  </a:lnTo>
                  <a:lnTo>
                    <a:pt x="215405" y="1063169"/>
                  </a:lnTo>
                  <a:lnTo>
                    <a:pt x="274249" y="1092380"/>
                  </a:lnTo>
                  <a:lnTo>
                    <a:pt x="324622" y="1113634"/>
                  </a:lnTo>
                  <a:lnTo>
                    <a:pt x="376591" y="1131630"/>
                  </a:lnTo>
                  <a:lnTo>
                    <a:pt x="429035" y="1144371"/>
                  </a:lnTo>
                  <a:lnTo>
                    <a:pt x="484738" y="1155555"/>
                  </a:lnTo>
                  <a:lnTo>
                    <a:pt x="545697" y="1166278"/>
                  </a:lnTo>
                  <a:lnTo>
                    <a:pt x="608212" y="1176864"/>
                  </a:lnTo>
                  <a:lnTo>
                    <a:pt x="671188" y="1184290"/>
                  </a:lnTo>
                  <a:lnTo>
                    <a:pt x="734302" y="1186490"/>
                  </a:lnTo>
                  <a:lnTo>
                    <a:pt x="797456" y="1187142"/>
                  </a:lnTo>
                  <a:lnTo>
                    <a:pt x="840735" y="1187294"/>
                  </a:lnTo>
                  <a:lnTo>
                    <a:pt x="887267" y="1187362"/>
                  </a:lnTo>
                  <a:lnTo>
                    <a:pt x="932125" y="1187392"/>
                  </a:lnTo>
                  <a:lnTo>
                    <a:pt x="975458" y="1186236"/>
                  </a:lnTo>
                  <a:lnTo>
                    <a:pt x="1018113" y="1181823"/>
                  </a:lnTo>
                  <a:lnTo>
                    <a:pt x="1063588" y="1179081"/>
                  </a:lnTo>
                  <a:lnTo>
                    <a:pt x="1111095" y="1177863"/>
                  </a:lnTo>
                  <a:lnTo>
                    <a:pt x="1159506" y="1177321"/>
                  </a:lnTo>
                  <a:lnTo>
                    <a:pt x="1205197" y="1173961"/>
                  </a:lnTo>
                  <a:lnTo>
                    <a:pt x="1250071" y="1169738"/>
                  </a:lnTo>
                  <a:lnTo>
                    <a:pt x="1297312" y="1167861"/>
                  </a:lnTo>
                  <a:lnTo>
                    <a:pt x="1345604" y="1163907"/>
                  </a:lnTo>
                  <a:lnTo>
                    <a:pt x="1395532" y="1158251"/>
                  </a:lnTo>
                  <a:lnTo>
                    <a:pt x="1448919" y="1151837"/>
                  </a:lnTo>
                  <a:lnTo>
                    <a:pt x="1500722" y="1148207"/>
                  </a:lnTo>
                  <a:lnTo>
                    <a:pt x="1551041" y="1145423"/>
                  </a:lnTo>
                  <a:lnTo>
                    <a:pt x="1600702" y="1140287"/>
                  </a:lnTo>
                  <a:lnTo>
                    <a:pt x="1650069" y="1134105"/>
                  </a:lnTo>
                  <a:lnTo>
                    <a:pt x="1698137" y="1126288"/>
                  </a:lnTo>
                  <a:lnTo>
                    <a:pt x="1742896" y="1115015"/>
                  </a:lnTo>
                  <a:lnTo>
                    <a:pt x="1801968" y="1101103"/>
                  </a:lnTo>
                  <a:lnTo>
                    <a:pt x="1862105" y="1083983"/>
                  </a:lnTo>
                  <a:lnTo>
                    <a:pt x="1918787" y="1064093"/>
                  </a:lnTo>
                  <a:lnTo>
                    <a:pt x="1981937" y="1043646"/>
                  </a:lnTo>
                  <a:lnTo>
                    <a:pt x="2039471" y="1015171"/>
                  </a:lnTo>
                  <a:lnTo>
                    <a:pt x="2095896" y="981687"/>
                  </a:lnTo>
                  <a:lnTo>
                    <a:pt x="2150932" y="944137"/>
                  </a:lnTo>
                  <a:lnTo>
                    <a:pt x="2202061" y="892470"/>
                  </a:lnTo>
                  <a:lnTo>
                    <a:pt x="2239498" y="836837"/>
                  </a:lnTo>
                  <a:lnTo>
                    <a:pt x="2262269" y="788793"/>
                  </a:lnTo>
                  <a:lnTo>
                    <a:pt x="2270797" y="737102"/>
                  </a:lnTo>
                  <a:lnTo>
                    <a:pt x="2276968" y="695761"/>
                  </a:lnTo>
                  <a:lnTo>
                    <a:pt x="2272427" y="649197"/>
                  </a:lnTo>
                  <a:lnTo>
                    <a:pt x="2266808" y="603497"/>
                  </a:lnTo>
                  <a:lnTo>
                    <a:pt x="2257068" y="547510"/>
                  </a:lnTo>
                  <a:lnTo>
                    <a:pt x="2234891" y="486670"/>
                  </a:lnTo>
                  <a:lnTo>
                    <a:pt x="2204860" y="429592"/>
                  </a:lnTo>
                  <a:lnTo>
                    <a:pt x="2155177" y="366440"/>
                  </a:lnTo>
                  <a:lnTo>
                    <a:pt x="2110303" y="312907"/>
                  </a:lnTo>
                  <a:lnTo>
                    <a:pt x="2056725" y="262861"/>
                  </a:lnTo>
                  <a:lnTo>
                    <a:pt x="1999912" y="211945"/>
                  </a:lnTo>
                  <a:lnTo>
                    <a:pt x="1950650" y="177771"/>
                  </a:lnTo>
                  <a:lnTo>
                    <a:pt x="1897840" y="146588"/>
                  </a:lnTo>
                  <a:lnTo>
                    <a:pt x="1839428" y="120841"/>
                  </a:lnTo>
                  <a:lnTo>
                    <a:pt x="1783386" y="92675"/>
                  </a:lnTo>
                  <a:lnTo>
                    <a:pt x="1721678" y="68992"/>
                  </a:lnTo>
                  <a:lnTo>
                    <a:pt x="1675761" y="54340"/>
                  </a:lnTo>
                  <a:lnTo>
                    <a:pt x="1628057" y="40028"/>
                  </a:lnTo>
                  <a:lnTo>
                    <a:pt x="1579559" y="27039"/>
                  </a:lnTo>
                  <a:lnTo>
                    <a:pt x="1530708" y="17367"/>
                  </a:lnTo>
                  <a:lnTo>
                    <a:pt x="1478581" y="12288"/>
                  </a:lnTo>
                  <a:lnTo>
                    <a:pt x="1425388" y="8861"/>
                  </a:lnTo>
                  <a:lnTo>
                    <a:pt x="1374450" y="3438"/>
                  </a:lnTo>
                  <a:lnTo>
                    <a:pt x="1321396" y="248"/>
                  </a:lnTo>
                  <a:lnTo>
                    <a:pt x="1265450" y="0"/>
                  </a:lnTo>
                  <a:lnTo>
                    <a:pt x="1205491" y="3790"/>
                  </a:lnTo>
                  <a:lnTo>
                    <a:pt x="1146867" y="9373"/>
                  </a:lnTo>
                  <a:lnTo>
                    <a:pt x="1086107" y="16924"/>
                  </a:lnTo>
                  <a:lnTo>
                    <a:pt x="1051889" y="22213"/>
                  </a:lnTo>
                  <a:lnTo>
                    <a:pt x="992421" y="31989"/>
                  </a:lnTo>
                  <a:lnTo>
                    <a:pt x="944847" y="39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968246" y="533267"/>
            <a:ext cx="2505784" cy="2505785"/>
          </a:xfrm>
          <a:custGeom>
            <a:avLst/>
            <a:gdLst/>
            <a:ahLst/>
            <a:cxnLst/>
            <a:rect l="0" t="0" r="0" b="0"/>
            <a:pathLst>
              <a:path w="2505784" h="2505785">
                <a:moveTo>
                  <a:pt x="0" y="0"/>
                </a:moveTo>
                <a:lnTo>
                  <a:pt x="2505783" y="0"/>
                </a:lnTo>
                <a:lnTo>
                  <a:pt x="2505783" y="2505784"/>
                </a:lnTo>
                <a:lnTo>
                  <a:pt x="0" y="250578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4242942" y="547497"/>
            <a:ext cx="0" cy="246367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990088" y="1768729"/>
            <a:ext cx="248475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4021886" y="596289"/>
            <a:ext cx="200042" cy="106716"/>
            <a:chOff x="4021886" y="596289"/>
            <a:chExt cx="200042" cy="106716"/>
          </a:xfrm>
        </p:grpSpPr>
        <p:sp>
          <p:nvSpPr>
            <p:cNvPr id="5" name="Freeform 4"/>
            <p:cNvSpPr/>
            <p:nvPr/>
          </p:nvSpPr>
          <p:spPr>
            <a:xfrm>
              <a:off x="4200870" y="60012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37699" y="596289"/>
              <a:ext cx="84229" cy="24893"/>
            </a:xfrm>
            <a:custGeom>
              <a:avLst/>
              <a:gdLst/>
              <a:ahLst/>
              <a:cxnLst/>
              <a:rect l="0" t="0" r="0" b="0"/>
              <a:pathLst>
                <a:path w="84229" h="24893">
                  <a:moveTo>
                    <a:pt x="84228" y="24892"/>
                  </a:moveTo>
                  <a:lnTo>
                    <a:pt x="67460" y="13713"/>
                  </a:lnTo>
                  <a:lnTo>
                    <a:pt x="63691" y="13930"/>
                  </a:lnTo>
                  <a:lnTo>
                    <a:pt x="62348" y="17584"/>
                  </a:lnTo>
                  <a:lnTo>
                    <a:pt x="62622" y="23529"/>
                  </a:lnTo>
                  <a:lnTo>
                    <a:pt x="60466" y="23984"/>
                  </a:lnTo>
                  <a:lnTo>
                    <a:pt x="37074" y="5735"/>
                  </a:lnTo>
                  <a:lnTo>
                    <a:pt x="21156" y="0"/>
                  </a:lnTo>
                  <a:lnTo>
                    <a:pt x="0" y="3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21886" y="608600"/>
              <a:ext cx="148050" cy="94405"/>
            </a:xfrm>
            <a:custGeom>
              <a:avLst/>
              <a:gdLst/>
              <a:ahLst/>
              <a:cxnLst/>
              <a:rect l="0" t="0" r="0" b="0"/>
              <a:pathLst>
                <a:path w="148050" h="94405">
                  <a:moveTo>
                    <a:pt x="136870" y="23109"/>
                  </a:moveTo>
                  <a:lnTo>
                    <a:pt x="148049" y="34288"/>
                  </a:lnTo>
                  <a:lnTo>
                    <a:pt x="147832" y="35241"/>
                  </a:lnTo>
                  <a:lnTo>
                    <a:pt x="131929" y="25404"/>
                  </a:lnTo>
                  <a:lnTo>
                    <a:pt x="101882" y="4239"/>
                  </a:lnTo>
                  <a:lnTo>
                    <a:pt x="92488" y="0"/>
                  </a:lnTo>
                  <a:lnTo>
                    <a:pt x="87395" y="684"/>
                  </a:lnTo>
                  <a:lnTo>
                    <a:pt x="85169" y="4650"/>
                  </a:lnTo>
                  <a:lnTo>
                    <a:pt x="84855" y="10803"/>
                  </a:lnTo>
                  <a:lnTo>
                    <a:pt x="95592" y="36231"/>
                  </a:lnTo>
                  <a:lnTo>
                    <a:pt x="135955" y="94404"/>
                  </a:lnTo>
                  <a:lnTo>
                    <a:pt x="135090" y="94036"/>
                  </a:lnTo>
                  <a:lnTo>
                    <a:pt x="72455" y="43820"/>
                  </a:lnTo>
                  <a:lnTo>
                    <a:pt x="31339" y="16022"/>
                  </a:lnTo>
                  <a:lnTo>
                    <a:pt x="23232" y="13705"/>
                  </a:lnTo>
                  <a:lnTo>
                    <a:pt x="16658" y="14500"/>
                  </a:lnTo>
                  <a:lnTo>
                    <a:pt x="0" y="23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3032207" y="593149"/>
            <a:ext cx="1178081" cy="1120235"/>
          </a:xfrm>
          <a:custGeom>
            <a:avLst/>
            <a:gdLst/>
            <a:ahLst/>
            <a:cxnLst/>
            <a:rect l="0" t="0" r="0" b="0"/>
            <a:pathLst>
              <a:path w="1178081" h="1120235">
                <a:moveTo>
                  <a:pt x="1126549" y="196488"/>
                </a:moveTo>
                <a:lnTo>
                  <a:pt x="1082227" y="142613"/>
                </a:lnTo>
                <a:lnTo>
                  <a:pt x="1028306" y="87802"/>
                </a:lnTo>
                <a:lnTo>
                  <a:pt x="978691" y="43702"/>
                </a:lnTo>
                <a:lnTo>
                  <a:pt x="947429" y="27086"/>
                </a:lnTo>
                <a:lnTo>
                  <a:pt x="942795" y="27401"/>
                </a:lnTo>
                <a:lnTo>
                  <a:pt x="942045" y="31121"/>
                </a:lnTo>
                <a:lnTo>
                  <a:pt x="943885" y="37110"/>
                </a:lnTo>
                <a:lnTo>
                  <a:pt x="992819" y="93857"/>
                </a:lnTo>
                <a:lnTo>
                  <a:pt x="1050633" y="152129"/>
                </a:lnTo>
                <a:lnTo>
                  <a:pt x="1101853" y="208965"/>
                </a:lnTo>
                <a:lnTo>
                  <a:pt x="1123001" y="233590"/>
                </a:lnTo>
                <a:lnTo>
                  <a:pt x="1126524" y="235260"/>
                </a:lnTo>
                <a:lnTo>
                  <a:pt x="1127702" y="232865"/>
                </a:lnTo>
                <a:lnTo>
                  <a:pt x="1127318" y="227758"/>
                </a:lnTo>
                <a:lnTo>
                  <a:pt x="1120651" y="215845"/>
                </a:lnTo>
                <a:lnTo>
                  <a:pt x="1072464" y="155496"/>
                </a:lnTo>
                <a:lnTo>
                  <a:pt x="1015823" y="99635"/>
                </a:lnTo>
                <a:lnTo>
                  <a:pt x="953225" y="49829"/>
                </a:lnTo>
                <a:lnTo>
                  <a:pt x="895667" y="15261"/>
                </a:lnTo>
                <a:lnTo>
                  <a:pt x="874196" y="5588"/>
                </a:lnTo>
                <a:lnTo>
                  <a:pt x="868237" y="6051"/>
                </a:lnTo>
                <a:lnTo>
                  <a:pt x="865434" y="9868"/>
                </a:lnTo>
                <a:lnTo>
                  <a:pt x="864734" y="15923"/>
                </a:lnTo>
                <a:lnTo>
                  <a:pt x="870197" y="28889"/>
                </a:lnTo>
                <a:lnTo>
                  <a:pt x="926687" y="91225"/>
                </a:lnTo>
                <a:lnTo>
                  <a:pt x="985304" y="153105"/>
                </a:lnTo>
                <a:lnTo>
                  <a:pt x="1031433" y="212915"/>
                </a:lnTo>
                <a:lnTo>
                  <a:pt x="1084209" y="272830"/>
                </a:lnTo>
                <a:lnTo>
                  <a:pt x="1112467" y="312823"/>
                </a:lnTo>
                <a:lnTo>
                  <a:pt x="1113651" y="316159"/>
                </a:lnTo>
                <a:lnTo>
                  <a:pt x="1110931" y="314873"/>
                </a:lnTo>
                <a:lnTo>
                  <a:pt x="1055411" y="267642"/>
                </a:lnTo>
                <a:lnTo>
                  <a:pt x="997259" y="204744"/>
                </a:lnTo>
                <a:lnTo>
                  <a:pt x="939264" y="151327"/>
                </a:lnTo>
                <a:lnTo>
                  <a:pt x="878968" y="95150"/>
                </a:lnTo>
                <a:lnTo>
                  <a:pt x="824222" y="47048"/>
                </a:lnTo>
                <a:lnTo>
                  <a:pt x="790526" y="28077"/>
                </a:lnTo>
                <a:lnTo>
                  <a:pt x="784380" y="28062"/>
                </a:lnTo>
                <a:lnTo>
                  <a:pt x="781454" y="31561"/>
                </a:lnTo>
                <a:lnTo>
                  <a:pt x="780672" y="37404"/>
                </a:lnTo>
                <a:lnTo>
                  <a:pt x="786042" y="50135"/>
                </a:lnTo>
                <a:lnTo>
                  <a:pt x="817456" y="85491"/>
                </a:lnTo>
                <a:lnTo>
                  <a:pt x="873138" y="133951"/>
                </a:lnTo>
                <a:lnTo>
                  <a:pt x="930734" y="189095"/>
                </a:lnTo>
                <a:lnTo>
                  <a:pt x="989002" y="246913"/>
                </a:lnTo>
                <a:lnTo>
                  <a:pt x="1044361" y="309312"/>
                </a:lnTo>
                <a:lnTo>
                  <a:pt x="1101886" y="372741"/>
                </a:lnTo>
                <a:lnTo>
                  <a:pt x="1099578" y="372482"/>
                </a:lnTo>
                <a:lnTo>
                  <a:pt x="1082683" y="360938"/>
                </a:lnTo>
                <a:lnTo>
                  <a:pt x="1027045" y="308635"/>
                </a:lnTo>
                <a:lnTo>
                  <a:pt x="966148" y="248197"/>
                </a:lnTo>
                <a:lnTo>
                  <a:pt x="908418" y="197535"/>
                </a:lnTo>
                <a:lnTo>
                  <a:pt x="853199" y="152894"/>
                </a:lnTo>
                <a:lnTo>
                  <a:pt x="795003" y="112989"/>
                </a:lnTo>
                <a:lnTo>
                  <a:pt x="736542" y="70210"/>
                </a:lnTo>
                <a:lnTo>
                  <a:pt x="678227" y="35059"/>
                </a:lnTo>
                <a:lnTo>
                  <a:pt x="659793" y="21017"/>
                </a:lnTo>
                <a:lnTo>
                  <a:pt x="651602" y="18676"/>
                </a:lnTo>
                <a:lnTo>
                  <a:pt x="643801" y="19455"/>
                </a:lnTo>
                <a:lnTo>
                  <a:pt x="636261" y="22314"/>
                </a:lnTo>
                <a:lnTo>
                  <a:pt x="633574" y="26559"/>
                </a:lnTo>
                <a:lnTo>
                  <a:pt x="634123" y="31730"/>
                </a:lnTo>
                <a:lnTo>
                  <a:pt x="642141" y="44883"/>
                </a:lnTo>
                <a:lnTo>
                  <a:pt x="687391" y="101117"/>
                </a:lnTo>
                <a:lnTo>
                  <a:pt x="748420" y="157252"/>
                </a:lnTo>
                <a:lnTo>
                  <a:pt x="802440" y="217797"/>
                </a:lnTo>
                <a:lnTo>
                  <a:pt x="863536" y="280738"/>
                </a:lnTo>
                <a:lnTo>
                  <a:pt x="926525" y="343889"/>
                </a:lnTo>
                <a:lnTo>
                  <a:pt x="971917" y="397699"/>
                </a:lnTo>
                <a:lnTo>
                  <a:pt x="1016109" y="452648"/>
                </a:lnTo>
                <a:lnTo>
                  <a:pt x="1065313" y="512648"/>
                </a:lnTo>
                <a:lnTo>
                  <a:pt x="1103000" y="569951"/>
                </a:lnTo>
                <a:lnTo>
                  <a:pt x="1128930" y="592453"/>
                </a:lnTo>
                <a:lnTo>
                  <a:pt x="1132816" y="592656"/>
                </a:lnTo>
                <a:lnTo>
                  <a:pt x="1133067" y="588112"/>
                </a:lnTo>
                <a:lnTo>
                  <a:pt x="1119122" y="556240"/>
                </a:lnTo>
                <a:lnTo>
                  <a:pt x="1074098" y="492907"/>
                </a:lnTo>
                <a:lnTo>
                  <a:pt x="1030200" y="438857"/>
                </a:lnTo>
                <a:lnTo>
                  <a:pt x="970607" y="377696"/>
                </a:lnTo>
                <a:lnTo>
                  <a:pt x="915071" y="315887"/>
                </a:lnTo>
                <a:lnTo>
                  <a:pt x="862464" y="267776"/>
                </a:lnTo>
                <a:lnTo>
                  <a:pt x="807012" y="219148"/>
                </a:lnTo>
                <a:lnTo>
                  <a:pt x="748425" y="156780"/>
                </a:lnTo>
                <a:lnTo>
                  <a:pt x="713085" y="126621"/>
                </a:lnTo>
                <a:lnTo>
                  <a:pt x="653778" y="80962"/>
                </a:lnTo>
                <a:lnTo>
                  <a:pt x="590854" y="35384"/>
                </a:lnTo>
                <a:lnTo>
                  <a:pt x="540441" y="0"/>
                </a:lnTo>
                <a:lnTo>
                  <a:pt x="533429" y="1155"/>
                </a:lnTo>
                <a:lnTo>
                  <a:pt x="529924" y="7774"/>
                </a:lnTo>
                <a:lnTo>
                  <a:pt x="528758" y="18036"/>
                </a:lnTo>
                <a:lnTo>
                  <a:pt x="533701" y="35678"/>
                </a:lnTo>
                <a:lnTo>
                  <a:pt x="575984" y="96590"/>
                </a:lnTo>
                <a:lnTo>
                  <a:pt x="632363" y="154847"/>
                </a:lnTo>
                <a:lnTo>
                  <a:pt x="684439" y="210198"/>
                </a:lnTo>
                <a:lnTo>
                  <a:pt x="737006" y="270390"/>
                </a:lnTo>
                <a:lnTo>
                  <a:pt x="789639" y="331767"/>
                </a:lnTo>
                <a:lnTo>
                  <a:pt x="838987" y="383564"/>
                </a:lnTo>
                <a:lnTo>
                  <a:pt x="883743" y="435736"/>
                </a:lnTo>
                <a:lnTo>
                  <a:pt x="926379" y="485772"/>
                </a:lnTo>
                <a:lnTo>
                  <a:pt x="968596" y="539546"/>
                </a:lnTo>
                <a:lnTo>
                  <a:pt x="1015671" y="601583"/>
                </a:lnTo>
                <a:lnTo>
                  <a:pt x="1060909" y="659015"/>
                </a:lnTo>
                <a:lnTo>
                  <a:pt x="1104214" y="712289"/>
                </a:lnTo>
                <a:lnTo>
                  <a:pt x="1148045" y="774625"/>
                </a:lnTo>
                <a:lnTo>
                  <a:pt x="1178080" y="805848"/>
                </a:lnTo>
                <a:lnTo>
                  <a:pt x="1152987" y="772515"/>
                </a:lnTo>
                <a:lnTo>
                  <a:pt x="1123106" y="735960"/>
                </a:lnTo>
                <a:lnTo>
                  <a:pt x="1071409" y="676976"/>
                </a:lnTo>
                <a:lnTo>
                  <a:pt x="1020935" y="617341"/>
                </a:lnTo>
                <a:lnTo>
                  <a:pt x="975966" y="564235"/>
                </a:lnTo>
                <a:lnTo>
                  <a:pt x="927958" y="508685"/>
                </a:lnTo>
                <a:lnTo>
                  <a:pt x="876275" y="452652"/>
                </a:lnTo>
                <a:lnTo>
                  <a:pt x="821005" y="396524"/>
                </a:lnTo>
                <a:lnTo>
                  <a:pt x="765028" y="340376"/>
                </a:lnTo>
                <a:lnTo>
                  <a:pt x="708910" y="285395"/>
                </a:lnTo>
                <a:lnTo>
                  <a:pt x="652765" y="236407"/>
                </a:lnTo>
                <a:lnTo>
                  <a:pt x="596614" y="187605"/>
                </a:lnTo>
                <a:lnTo>
                  <a:pt x="541632" y="145340"/>
                </a:lnTo>
                <a:lnTo>
                  <a:pt x="484927" y="100311"/>
                </a:lnTo>
                <a:lnTo>
                  <a:pt x="431750" y="63474"/>
                </a:lnTo>
                <a:lnTo>
                  <a:pt x="403226" y="47112"/>
                </a:lnTo>
                <a:lnTo>
                  <a:pt x="376838" y="30566"/>
                </a:lnTo>
                <a:lnTo>
                  <a:pt x="367039" y="26212"/>
                </a:lnTo>
                <a:lnTo>
                  <a:pt x="359336" y="26818"/>
                </a:lnTo>
                <a:lnTo>
                  <a:pt x="353031" y="30732"/>
                </a:lnTo>
                <a:lnTo>
                  <a:pt x="347658" y="36851"/>
                </a:lnTo>
                <a:lnTo>
                  <a:pt x="347585" y="45610"/>
                </a:lnTo>
                <a:lnTo>
                  <a:pt x="356864" y="67820"/>
                </a:lnTo>
                <a:lnTo>
                  <a:pt x="402374" y="124048"/>
                </a:lnTo>
                <a:lnTo>
                  <a:pt x="463455" y="186070"/>
                </a:lnTo>
                <a:lnTo>
                  <a:pt x="515922" y="246950"/>
                </a:lnTo>
                <a:lnTo>
                  <a:pt x="575778" y="308721"/>
                </a:lnTo>
                <a:lnTo>
                  <a:pt x="636866" y="370062"/>
                </a:lnTo>
                <a:lnTo>
                  <a:pt x="684461" y="432159"/>
                </a:lnTo>
                <a:lnTo>
                  <a:pt x="734590" y="490698"/>
                </a:lnTo>
                <a:lnTo>
                  <a:pt x="784223" y="552911"/>
                </a:lnTo>
                <a:lnTo>
                  <a:pt x="837918" y="613120"/>
                </a:lnTo>
                <a:lnTo>
                  <a:pt x="883532" y="670073"/>
                </a:lnTo>
                <a:lnTo>
                  <a:pt x="926337" y="726383"/>
                </a:lnTo>
                <a:lnTo>
                  <a:pt x="967418" y="781397"/>
                </a:lnTo>
                <a:lnTo>
                  <a:pt x="1012195" y="838109"/>
                </a:lnTo>
                <a:lnTo>
                  <a:pt x="1050316" y="896254"/>
                </a:lnTo>
                <a:lnTo>
                  <a:pt x="1078995" y="934664"/>
                </a:lnTo>
                <a:lnTo>
                  <a:pt x="1077299" y="934270"/>
                </a:lnTo>
                <a:lnTo>
                  <a:pt x="1061264" y="916949"/>
                </a:lnTo>
                <a:lnTo>
                  <a:pt x="1017959" y="859256"/>
                </a:lnTo>
                <a:lnTo>
                  <a:pt x="974252" y="798666"/>
                </a:lnTo>
                <a:lnTo>
                  <a:pt x="927967" y="743682"/>
                </a:lnTo>
                <a:lnTo>
                  <a:pt x="879093" y="687761"/>
                </a:lnTo>
                <a:lnTo>
                  <a:pt x="824378" y="630485"/>
                </a:lnTo>
                <a:lnTo>
                  <a:pt x="768511" y="567178"/>
                </a:lnTo>
                <a:lnTo>
                  <a:pt x="726445" y="520402"/>
                </a:lnTo>
                <a:lnTo>
                  <a:pt x="670310" y="457783"/>
                </a:lnTo>
                <a:lnTo>
                  <a:pt x="622610" y="408959"/>
                </a:lnTo>
                <a:lnTo>
                  <a:pt x="561325" y="348465"/>
                </a:lnTo>
                <a:lnTo>
                  <a:pt x="512459" y="306769"/>
                </a:lnTo>
                <a:lnTo>
                  <a:pt x="453432" y="257526"/>
                </a:lnTo>
                <a:lnTo>
                  <a:pt x="396713" y="208675"/>
                </a:lnTo>
                <a:lnTo>
                  <a:pt x="341619" y="166400"/>
                </a:lnTo>
                <a:lnTo>
                  <a:pt x="284889" y="126957"/>
                </a:lnTo>
                <a:lnTo>
                  <a:pt x="223375" y="94409"/>
                </a:lnTo>
                <a:lnTo>
                  <a:pt x="212088" y="89831"/>
                </a:lnTo>
                <a:lnTo>
                  <a:pt x="206902" y="92628"/>
                </a:lnTo>
                <a:lnTo>
                  <a:pt x="205785" y="100342"/>
                </a:lnTo>
                <a:lnTo>
                  <a:pt x="210783" y="121001"/>
                </a:lnTo>
                <a:lnTo>
                  <a:pt x="246300" y="176352"/>
                </a:lnTo>
                <a:lnTo>
                  <a:pt x="286433" y="233784"/>
                </a:lnTo>
                <a:lnTo>
                  <a:pt x="345530" y="293729"/>
                </a:lnTo>
                <a:lnTo>
                  <a:pt x="394766" y="347887"/>
                </a:lnTo>
                <a:lnTo>
                  <a:pt x="435682" y="395245"/>
                </a:lnTo>
                <a:lnTo>
                  <a:pt x="477441" y="446322"/>
                </a:lnTo>
                <a:lnTo>
                  <a:pt x="519450" y="498500"/>
                </a:lnTo>
                <a:lnTo>
                  <a:pt x="567122" y="551005"/>
                </a:lnTo>
                <a:lnTo>
                  <a:pt x="618292" y="603607"/>
                </a:lnTo>
                <a:lnTo>
                  <a:pt x="664909" y="656237"/>
                </a:lnTo>
                <a:lnTo>
                  <a:pt x="708357" y="714465"/>
                </a:lnTo>
                <a:lnTo>
                  <a:pt x="750866" y="770583"/>
                </a:lnTo>
                <a:lnTo>
                  <a:pt x="793097" y="824255"/>
                </a:lnTo>
                <a:lnTo>
                  <a:pt x="835246" y="877202"/>
                </a:lnTo>
                <a:lnTo>
                  <a:pt x="871781" y="929935"/>
                </a:lnTo>
                <a:lnTo>
                  <a:pt x="908332" y="990580"/>
                </a:lnTo>
                <a:lnTo>
                  <a:pt x="952883" y="1048496"/>
                </a:lnTo>
                <a:lnTo>
                  <a:pt x="975137" y="1075055"/>
                </a:lnTo>
                <a:lnTo>
                  <a:pt x="978814" y="1076998"/>
                </a:lnTo>
                <a:lnTo>
                  <a:pt x="980096" y="1074783"/>
                </a:lnTo>
                <a:lnTo>
                  <a:pt x="979781" y="1069797"/>
                </a:lnTo>
                <a:lnTo>
                  <a:pt x="973191" y="1058018"/>
                </a:lnTo>
                <a:lnTo>
                  <a:pt x="963633" y="1042644"/>
                </a:lnTo>
                <a:lnTo>
                  <a:pt x="933144" y="981278"/>
                </a:lnTo>
                <a:lnTo>
                  <a:pt x="894153" y="926199"/>
                </a:lnTo>
                <a:lnTo>
                  <a:pt x="852656" y="870260"/>
                </a:lnTo>
                <a:lnTo>
                  <a:pt x="805075" y="808560"/>
                </a:lnTo>
                <a:lnTo>
                  <a:pt x="770035" y="757389"/>
                </a:lnTo>
                <a:lnTo>
                  <a:pt x="712283" y="694931"/>
                </a:lnTo>
                <a:lnTo>
                  <a:pt x="673521" y="644692"/>
                </a:lnTo>
                <a:lnTo>
                  <a:pt x="627201" y="592761"/>
                </a:lnTo>
                <a:lnTo>
                  <a:pt x="582151" y="541500"/>
                </a:lnTo>
                <a:lnTo>
                  <a:pt x="533447" y="494986"/>
                </a:lnTo>
                <a:lnTo>
                  <a:pt x="487692" y="445849"/>
                </a:lnTo>
                <a:lnTo>
                  <a:pt x="426660" y="386731"/>
                </a:lnTo>
                <a:lnTo>
                  <a:pt x="374527" y="335582"/>
                </a:lnTo>
                <a:lnTo>
                  <a:pt x="313103" y="291684"/>
                </a:lnTo>
                <a:lnTo>
                  <a:pt x="261629" y="249217"/>
                </a:lnTo>
                <a:lnTo>
                  <a:pt x="198880" y="203735"/>
                </a:lnTo>
                <a:lnTo>
                  <a:pt x="141494" y="170493"/>
                </a:lnTo>
                <a:lnTo>
                  <a:pt x="129424" y="165120"/>
                </a:lnTo>
                <a:lnTo>
                  <a:pt x="119038" y="165048"/>
                </a:lnTo>
                <a:lnTo>
                  <a:pt x="109774" y="168509"/>
                </a:lnTo>
                <a:lnTo>
                  <a:pt x="101259" y="174326"/>
                </a:lnTo>
                <a:lnTo>
                  <a:pt x="99091" y="181713"/>
                </a:lnTo>
                <a:lnTo>
                  <a:pt x="101156" y="190147"/>
                </a:lnTo>
                <a:lnTo>
                  <a:pt x="132219" y="249498"/>
                </a:lnTo>
                <a:lnTo>
                  <a:pt x="181696" y="312334"/>
                </a:lnTo>
                <a:lnTo>
                  <a:pt x="233154" y="373354"/>
                </a:lnTo>
                <a:lnTo>
                  <a:pt x="285264" y="431509"/>
                </a:lnTo>
                <a:lnTo>
                  <a:pt x="340618" y="493386"/>
                </a:lnTo>
                <a:lnTo>
                  <a:pt x="377004" y="542081"/>
                </a:lnTo>
                <a:lnTo>
                  <a:pt x="429146" y="603701"/>
                </a:lnTo>
                <a:lnTo>
                  <a:pt x="470565" y="653796"/>
                </a:lnTo>
                <a:lnTo>
                  <a:pt x="511304" y="705683"/>
                </a:lnTo>
                <a:lnTo>
                  <a:pt x="547291" y="758102"/>
                </a:lnTo>
                <a:lnTo>
                  <a:pt x="585900" y="809508"/>
                </a:lnTo>
                <a:lnTo>
                  <a:pt x="630979" y="869393"/>
                </a:lnTo>
                <a:lnTo>
                  <a:pt x="673679" y="926282"/>
                </a:lnTo>
                <a:lnTo>
                  <a:pt x="714995" y="985177"/>
                </a:lnTo>
                <a:lnTo>
                  <a:pt x="749636" y="1046093"/>
                </a:lnTo>
                <a:lnTo>
                  <a:pt x="755950" y="1054180"/>
                </a:lnTo>
                <a:lnTo>
                  <a:pt x="758991" y="1056062"/>
                </a:lnTo>
                <a:lnTo>
                  <a:pt x="759848" y="1053807"/>
                </a:lnTo>
                <a:lnTo>
                  <a:pt x="759249" y="1048793"/>
                </a:lnTo>
                <a:lnTo>
                  <a:pt x="721035" y="993863"/>
                </a:lnTo>
                <a:lnTo>
                  <a:pt x="683279" y="942767"/>
                </a:lnTo>
                <a:lnTo>
                  <a:pt x="631568" y="879723"/>
                </a:lnTo>
                <a:lnTo>
                  <a:pt x="586448" y="819182"/>
                </a:lnTo>
                <a:lnTo>
                  <a:pt x="532822" y="761816"/>
                </a:lnTo>
                <a:lnTo>
                  <a:pt x="491146" y="713903"/>
                </a:lnTo>
                <a:lnTo>
                  <a:pt x="435141" y="653716"/>
                </a:lnTo>
                <a:lnTo>
                  <a:pt x="382138" y="599886"/>
                </a:lnTo>
                <a:lnTo>
                  <a:pt x="331937" y="555112"/>
                </a:lnTo>
                <a:lnTo>
                  <a:pt x="276961" y="512472"/>
                </a:lnTo>
                <a:lnTo>
                  <a:pt x="224160" y="473374"/>
                </a:lnTo>
                <a:lnTo>
                  <a:pt x="168859" y="436718"/>
                </a:lnTo>
                <a:lnTo>
                  <a:pt x="115866" y="409158"/>
                </a:lnTo>
                <a:lnTo>
                  <a:pt x="106490" y="408458"/>
                </a:lnTo>
                <a:lnTo>
                  <a:pt x="97900" y="411501"/>
                </a:lnTo>
                <a:lnTo>
                  <a:pt x="89833" y="417039"/>
                </a:lnTo>
                <a:lnTo>
                  <a:pt x="86795" y="424240"/>
                </a:lnTo>
                <a:lnTo>
                  <a:pt x="87109" y="432551"/>
                </a:lnTo>
                <a:lnTo>
                  <a:pt x="103325" y="480172"/>
                </a:lnTo>
                <a:lnTo>
                  <a:pt x="140824" y="534427"/>
                </a:lnTo>
                <a:lnTo>
                  <a:pt x="175533" y="591767"/>
                </a:lnTo>
                <a:lnTo>
                  <a:pt x="211968" y="644971"/>
                </a:lnTo>
                <a:lnTo>
                  <a:pt x="252960" y="696728"/>
                </a:lnTo>
                <a:lnTo>
                  <a:pt x="289263" y="751406"/>
                </a:lnTo>
                <a:lnTo>
                  <a:pt x="327370" y="805577"/>
                </a:lnTo>
                <a:lnTo>
                  <a:pt x="368692" y="868270"/>
                </a:lnTo>
                <a:lnTo>
                  <a:pt x="410650" y="926060"/>
                </a:lnTo>
                <a:lnTo>
                  <a:pt x="451563" y="981366"/>
                </a:lnTo>
                <a:lnTo>
                  <a:pt x="496303" y="1038141"/>
                </a:lnTo>
                <a:lnTo>
                  <a:pt x="534420" y="1096294"/>
                </a:lnTo>
                <a:lnTo>
                  <a:pt x="560379" y="1118854"/>
                </a:lnTo>
                <a:lnTo>
                  <a:pt x="564269" y="1120234"/>
                </a:lnTo>
                <a:lnTo>
                  <a:pt x="564522" y="1117645"/>
                </a:lnTo>
                <a:lnTo>
                  <a:pt x="544009" y="1072079"/>
                </a:lnTo>
                <a:lnTo>
                  <a:pt x="505063" y="1016938"/>
                </a:lnTo>
                <a:lnTo>
                  <a:pt x="469063" y="957731"/>
                </a:lnTo>
                <a:lnTo>
                  <a:pt x="420518" y="896728"/>
                </a:lnTo>
                <a:lnTo>
                  <a:pt x="360082" y="836312"/>
                </a:lnTo>
                <a:lnTo>
                  <a:pt x="304435" y="775454"/>
                </a:lnTo>
                <a:lnTo>
                  <a:pt x="243655" y="713988"/>
                </a:lnTo>
                <a:lnTo>
                  <a:pt x="189711" y="668286"/>
                </a:lnTo>
                <a:lnTo>
                  <a:pt x="157986" y="644336"/>
                </a:lnTo>
                <a:lnTo>
                  <a:pt x="99976" y="606671"/>
                </a:lnTo>
                <a:lnTo>
                  <a:pt x="87707" y="599795"/>
                </a:lnTo>
                <a:lnTo>
                  <a:pt x="77189" y="597550"/>
                </a:lnTo>
                <a:lnTo>
                  <a:pt x="67837" y="598394"/>
                </a:lnTo>
                <a:lnTo>
                  <a:pt x="59263" y="601296"/>
                </a:lnTo>
                <a:lnTo>
                  <a:pt x="55886" y="607909"/>
                </a:lnTo>
                <a:lnTo>
                  <a:pt x="58373" y="627736"/>
                </a:lnTo>
                <a:lnTo>
                  <a:pt x="72928" y="654028"/>
                </a:lnTo>
                <a:lnTo>
                  <a:pt x="113979" y="705609"/>
                </a:lnTo>
                <a:lnTo>
                  <a:pt x="159072" y="765304"/>
                </a:lnTo>
                <a:lnTo>
                  <a:pt x="205131" y="826617"/>
                </a:lnTo>
                <a:lnTo>
                  <a:pt x="243161" y="878405"/>
                </a:lnTo>
                <a:lnTo>
                  <a:pt x="284468" y="933695"/>
                </a:lnTo>
                <a:lnTo>
                  <a:pt x="335768" y="996465"/>
                </a:lnTo>
                <a:lnTo>
                  <a:pt x="374904" y="1052593"/>
                </a:lnTo>
                <a:lnTo>
                  <a:pt x="398792" y="1085042"/>
                </a:lnTo>
                <a:lnTo>
                  <a:pt x="367395" y="1040282"/>
                </a:lnTo>
                <a:lnTo>
                  <a:pt x="314834" y="985334"/>
                </a:lnTo>
                <a:lnTo>
                  <a:pt x="255714" y="926004"/>
                </a:lnTo>
                <a:lnTo>
                  <a:pt x="199383" y="877988"/>
                </a:lnTo>
                <a:lnTo>
                  <a:pt x="176352" y="859686"/>
                </a:lnTo>
                <a:lnTo>
                  <a:pt x="113762" y="821628"/>
                </a:lnTo>
                <a:lnTo>
                  <a:pt x="106257" y="820308"/>
                </a:lnTo>
                <a:lnTo>
                  <a:pt x="100084" y="822938"/>
                </a:lnTo>
                <a:lnTo>
                  <a:pt x="94799" y="828201"/>
                </a:lnTo>
                <a:lnTo>
                  <a:pt x="93615" y="836389"/>
                </a:lnTo>
                <a:lnTo>
                  <a:pt x="98538" y="857964"/>
                </a:lnTo>
                <a:lnTo>
                  <a:pt x="130422" y="910092"/>
                </a:lnTo>
                <a:lnTo>
                  <a:pt x="171116" y="966667"/>
                </a:lnTo>
                <a:lnTo>
                  <a:pt x="215175" y="1028380"/>
                </a:lnTo>
                <a:lnTo>
                  <a:pt x="236501" y="1051677"/>
                </a:lnTo>
                <a:lnTo>
                  <a:pt x="212642" y="1015482"/>
                </a:lnTo>
                <a:lnTo>
                  <a:pt x="154139" y="960669"/>
                </a:lnTo>
                <a:lnTo>
                  <a:pt x="93608" y="911846"/>
                </a:lnTo>
                <a:lnTo>
                  <a:pt x="55422" y="886258"/>
                </a:lnTo>
                <a:lnTo>
                  <a:pt x="49816" y="886792"/>
                </a:lnTo>
                <a:lnTo>
                  <a:pt x="48418" y="892997"/>
                </a:lnTo>
                <a:lnTo>
                  <a:pt x="53105" y="911979"/>
                </a:lnTo>
                <a:lnTo>
                  <a:pt x="75177" y="943230"/>
                </a:lnTo>
                <a:lnTo>
                  <a:pt x="122919" y="1002163"/>
                </a:lnTo>
                <a:lnTo>
                  <a:pt x="178988" y="1059766"/>
                </a:lnTo>
                <a:lnTo>
                  <a:pt x="186006" y="1066804"/>
                </a:lnTo>
                <a:lnTo>
                  <a:pt x="188345" y="1067987"/>
                </a:lnTo>
                <a:lnTo>
                  <a:pt x="184704" y="1059943"/>
                </a:lnTo>
                <a:lnTo>
                  <a:pt x="121957" y="1003280"/>
                </a:lnTo>
                <a:lnTo>
                  <a:pt x="64211" y="959615"/>
                </a:lnTo>
                <a:lnTo>
                  <a:pt x="42576" y="954066"/>
                </a:lnTo>
                <a:lnTo>
                  <a:pt x="31894" y="954224"/>
                </a:lnTo>
                <a:lnTo>
                  <a:pt x="27112" y="957839"/>
                </a:lnTo>
                <a:lnTo>
                  <a:pt x="26263" y="963758"/>
                </a:lnTo>
                <a:lnTo>
                  <a:pt x="31560" y="979694"/>
                </a:lnTo>
                <a:lnTo>
                  <a:pt x="54024" y="1015400"/>
                </a:lnTo>
                <a:lnTo>
                  <a:pt x="80991" y="1045330"/>
                </a:lnTo>
                <a:lnTo>
                  <a:pt x="82070" y="1048992"/>
                </a:lnTo>
                <a:lnTo>
                  <a:pt x="79280" y="1050263"/>
                </a:lnTo>
                <a:lnTo>
                  <a:pt x="73910" y="1049941"/>
                </a:lnTo>
                <a:lnTo>
                  <a:pt x="49585" y="1038309"/>
                </a:lnTo>
                <a:lnTo>
                  <a:pt x="43585" y="1039632"/>
                </a:lnTo>
                <a:lnTo>
                  <a:pt x="39585" y="1045193"/>
                </a:lnTo>
                <a:lnTo>
                  <a:pt x="32801" y="1061511"/>
                </a:lnTo>
                <a:lnTo>
                  <a:pt x="0" y="11124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617055" y="3253305"/>
            <a:ext cx="5080582" cy="597772"/>
            <a:chOff x="617055" y="3253305"/>
            <a:chExt cx="5080582" cy="597772"/>
          </a:xfrm>
        </p:grpSpPr>
        <p:sp>
          <p:nvSpPr>
            <p:cNvPr id="10" name="Freeform 9"/>
            <p:cNvSpPr/>
            <p:nvPr/>
          </p:nvSpPr>
          <p:spPr>
            <a:xfrm>
              <a:off x="617055" y="3505989"/>
              <a:ext cx="359735" cy="232282"/>
            </a:xfrm>
            <a:custGeom>
              <a:avLst/>
              <a:gdLst/>
              <a:ahLst/>
              <a:cxnLst/>
              <a:rect l="0" t="0" r="0" b="0"/>
              <a:pathLst>
                <a:path w="359735" h="232282">
                  <a:moveTo>
                    <a:pt x="14654" y="0"/>
                  </a:moveTo>
                  <a:lnTo>
                    <a:pt x="0" y="43963"/>
                  </a:lnTo>
                  <a:lnTo>
                    <a:pt x="1084" y="79837"/>
                  </a:lnTo>
                  <a:lnTo>
                    <a:pt x="11930" y="133880"/>
                  </a:lnTo>
                  <a:lnTo>
                    <a:pt x="23076" y="173289"/>
                  </a:lnTo>
                  <a:lnTo>
                    <a:pt x="34385" y="192441"/>
                  </a:lnTo>
                  <a:lnTo>
                    <a:pt x="59495" y="216377"/>
                  </a:lnTo>
                  <a:lnTo>
                    <a:pt x="69115" y="219121"/>
                  </a:lnTo>
                  <a:lnTo>
                    <a:pt x="89162" y="215930"/>
                  </a:lnTo>
                  <a:lnTo>
                    <a:pt x="120179" y="200980"/>
                  </a:lnTo>
                  <a:lnTo>
                    <a:pt x="134864" y="185251"/>
                  </a:lnTo>
                  <a:lnTo>
                    <a:pt x="159412" y="146557"/>
                  </a:lnTo>
                  <a:lnTo>
                    <a:pt x="163802" y="144498"/>
                  </a:lnTo>
                  <a:lnTo>
                    <a:pt x="166729" y="147805"/>
                  </a:lnTo>
                  <a:lnTo>
                    <a:pt x="177087" y="171696"/>
                  </a:lnTo>
                  <a:lnTo>
                    <a:pt x="215091" y="220459"/>
                  </a:lnTo>
                  <a:lnTo>
                    <a:pt x="221978" y="227691"/>
                  </a:lnTo>
                  <a:lnTo>
                    <a:pt x="231249" y="231343"/>
                  </a:lnTo>
                  <a:lnTo>
                    <a:pt x="254028" y="232281"/>
                  </a:lnTo>
                  <a:lnTo>
                    <a:pt x="293160" y="220642"/>
                  </a:lnTo>
                  <a:lnTo>
                    <a:pt x="323212" y="202376"/>
                  </a:lnTo>
                  <a:lnTo>
                    <a:pt x="336235" y="185871"/>
                  </a:lnTo>
                  <a:lnTo>
                    <a:pt x="354127" y="141091"/>
                  </a:lnTo>
                  <a:lnTo>
                    <a:pt x="359734" y="100946"/>
                  </a:lnTo>
                  <a:lnTo>
                    <a:pt x="355806" y="65005"/>
                  </a:lnTo>
                  <a:lnTo>
                    <a:pt x="347212" y="46049"/>
                  </a:lnTo>
                  <a:lnTo>
                    <a:pt x="33050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52849" y="3453347"/>
              <a:ext cx="178986" cy="242156"/>
            </a:xfrm>
            <a:custGeom>
              <a:avLst/>
              <a:gdLst/>
              <a:ahLst/>
              <a:cxnLst/>
              <a:rect l="0" t="0" r="0" b="0"/>
              <a:pathLst>
                <a:path w="178986" h="242156">
                  <a:moveTo>
                    <a:pt x="0" y="0"/>
                  </a:moveTo>
                  <a:lnTo>
                    <a:pt x="14654" y="58617"/>
                  </a:lnTo>
                  <a:lnTo>
                    <a:pt x="20962" y="118857"/>
                  </a:lnTo>
                  <a:lnTo>
                    <a:pt x="35545" y="177999"/>
                  </a:lnTo>
                  <a:lnTo>
                    <a:pt x="40168" y="215867"/>
                  </a:lnTo>
                  <a:lnTo>
                    <a:pt x="39647" y="221120"/>
                  </a:lnTo>
                  <a:lnTo>
                    <a:pt x="38130" y="221113"/>
                  </a:lnTo>
                  <a:lnTo>
                    <a:pt x="33324" y="210576"/>
                  </a:lnTo>
                  <a:lnTo>
                    <a:pt x="26382" y="179506"/>
                  </a:lnTo>
                  <a:lnTo>
                    <a:pt x="36259" y="126410"/>
                  </a:lnTo>
                  <a:lnTo>
                    <a:pt x="41720" y="118199"/>
                  </a:lnTo>
                  <a:lnTo>
                    <a:pt x="57147" y="105955"/>
                  </a:lnTo>
                  <a:lnTo>
                    <a:pt x="75702" y="102853"/>
                  </a:lnTo>
                  <a:lnTo>
                    <a:pt x="85563" y="103664"/>
                  </a:lnTo>
                  <a:lnTo>
                    <a:pt x="102759" y="110803"/>
                  </a:lnTo>
                  <a:lnTo>
                    <a:pt x="132862" y="134451"/>
                  </a:lnTo>
                  <a:lnTo>
                    <a:pt x="148681" y="160330"/>
                  </a:lnTo>
                  <a:lnTo>
                    <a:pt x="171770" y="221309"/>
                  </a:lnTo>
                  <a:lnTo>
                    <a:pt x="1789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87458" y="3566669"/>
              <a:ext cx="218118" cy="139363"/>
            </a:xfrm>
            <a:custGeom>
              <a:avLst/>
              <a:gdLst/>
              <a:ahLst/>
              <a:cxnLst/>
              <a:rect l="0" t="0" r="0" b="0"/>
              <a:pathLst>
                <a:path w="218118" h="139363">
                  <a:moveTo>
                    <a:pt x="123360" y="76191"/>
                  </a:moveTo>
                  <a:lnTo>
                    <a:pt x="123360" y="53834"/>
                  </a:lnTo>
                  <a:lnTo>
                    <a:pt x="112182" y="23163"/>
                  </a:lnTo>
                  <a:lnTo>
                    <a:pt x="97335" y="8559"/>
                  </a:lnTo>
                  <a:lnTo>
                    <a:pt x="88462" y="3027"/>
                  </a:lnTo>
                  <a:lnTo>
                    <a:pt x="66126" y="0"/>
                  </a:lnTo>
                  <a:lnTo>
                    <a:pt x="42941" y="3724"/>
                  </a:lnTo>
                  <a:lnTo>
                    <a:pt x="24837" y="13177"/>
                  </a:lnTo>
                  <a:lnTo>
                    <a:pt x="12112" y="28298"/>
                  </a:lnTo>
                  <a:lnTo>
                    <a:pt x="3726" y="47886"/>
                  </a:lnTo>
                  <a:lnTo>
                    <a:pt x="0" y="72189"/>
                  </a:lnTo>
                  <a:lnTo>
                    <a:pt x="4582" y="92350"/>
                  </a:lnTo>
                  <a:lnTo>
                    <a:pt x="26588" y="124356"/>
                  </a:lnTo>
                  <a:lnTo>
                    <a:pt x="46035" y="132693"/>
                  </a:lnTo>
                  <a:lnTo>
                    <a:pt x="57772" y="134916"/>
                  </a:lnTo>
                  <a:lnTo>
                    <a:pt x="67937" y="134058"/>
                  </a:lnTo>
                  <a:lnTo>
                    <a:pt x="85469" y="126866"/>
                  </a:lnTo>
                  <a:lnTo>
                    <a:pt x="108494" y="104074"/>
                  </a:lnTo>
                  <a:lnTo>
                    <a:pt x="124544" y="75094"/>
                  </a:lnTo>
                  <a:lnTo>
                    <a:pt x="128829" y="71950"/>
                  </a:lnTo>
                  <a:lnTo>
                    <a:pt x="132855" y="73364"/>
                  </a:lnTo>
                  <a:lnTo>
                    <a:pt x="178638" y="124311"/>
                  </a:lnTo>
                  <a:lnTo>
                    <a:pt x="195111" y="132672"/>
                  </a:lnTo>
                  <a:lnTo>
                    <a:pt x="218117" y="139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8746" y="342176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3" y="149543"/>
                  </a:lnTo>
                  <a:lnTo>
                    <a:pt x="15684" y="206834"/>
                  </a:lnTo>
                  <a:lnTo>
                    <a:pt x="28682" y="256481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84518" y="352704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5897" y="0"/>
                  </a:lnTo>
                  <a:lnTo>
                    <a:pt x="90950" y="0"/>
                  </a:lnTo>
                  <a:lnTo>
                    <a:pt x="3737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09700" y="3532465"/>
              <a:ext cx="159965" cy="318612"/>
            </a:xfrm>
            <a:custGeom>
              <a:avLst/>
              <a:gdLst/>
              <a:ahLst/>
              <a:cxnLst/>
              <a:rect l="0" t="0" r="0" b="0"/>
              <a:pathLst>
                <a:path w="159965" h="318612">
                  <a:moveTo>
                    <a:pt x="27543" y="120923"/>
                  </a:moveTo>
                  <a:lnTo>
                    <a:pt x="27543" y="169854"/>
                  </a:lnTo>
                  <a:lnTo>
                    <a:pt x="33132" y="228984"/>
                  </a:lnTo>
                  <a:lnTo>
                    <a:pt x="45501" y="279659"/>
                  </a:lnTo>
                  <a:lnTo>
                    <a:pt x="53401" y="317435"/>
                  </a:lnTo>
                  <a:lnTo>
                    <a:pt x="52971" y="318611"/>
                  </a:lnTo>
                  <a:lnTo>
                    <a:pt x="46775" y="300380"/>
                  </a:lnTo>
                  <a:lnTo>
                    <a:pt x="30812" y="238922"/>
                  </a:lnTo>
                  <a:lnTo>
                    <a:pt x="13473" y="175471"/>
                  </a:lnTo>
                  <a:lnTo>
                    <a:pt x="631" y="116187"/>
                  </a:lnTo>
                  <a:lnTo>
                    <a:pt x="0" y="58203"/>
                  </a:lnTo>
                  <a:lnTo>
                    <a:pt x="5943" y="32216"/>
                  </a:lnTo>
                  <a:lnTo>
                    <a:pt x="16383" y="12868"/>
                  </a:lnTo>
                  <a:lnTo>
                    <a:pt x="24783" y="6772"/>
                  </a:lnTo>
                  <a:lnTo>
                    <a:pt x="46593" y="0"/>
                  </a:lnTo>
                  <a:lnTo>
                    <a:pt x="71885" y="3228"/>
                  </a:lnTo>
                  <a:lnTo>
                    <a:pt x="120660" y="24365"/>
                  </a:lnTo>
                  <a:lnTo>
                    <a:pt x="147810" y="49810"/>
                  </a:lnTo>
                  <a:lnTo>
                    <a:pt x="157034" y="72550"/>
                  </a:lnTo>
                  <a:lnTo>
                    <a:pt x="159964" y="97084"/>
                  </a:lnTo>
                  <a:lnTo>
                    <a:pt x="157367" y="119687"/>
                  </a:lnTo>
                  <a:lnTo>
                    <a:pt x="151527" y="127118"/>
                  </a:lnTo>
                  <a:lnTo>
                    <a:pt x="132560" y="135375"/>
                  </a:lnTo>
                  <a:lnTo>
                    <a:pt x="95574" y="140023"/>
                  </a:lnTo>
                  <a:lnTo>
                    <a:pt x="78056" y="137991"/>
                  </a:lnTo>
                  <a:lnTo>
                    <a:pt x="59129" y="131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08175" y="3477272"/>
              <a:ext cx="229152" cy="204693"/>
            </a:xfrm>
            <a:custGeom>
              <a:avLst/>
              <a:gdLst/>
              <a:ahLst/>
              <a:cxnLst/>
              <a:rect l="0" t="0" r="0" b="0"/>
              <a:pathLst>
                <a:path w="229152" h="204693">
                  <a:moveTo>
                    <a:pt x="60695" y="134002"/>
                  </a:moveTo>
                  <a:lnTo>
                    <a:pt x="77463" y="139592"/>
                  </a:lnTo>
                  <a:lnTo>
                    <a:pt x="95054" y="139216"/>
                  </a:lnTo>
                  <a:lnTo>
                    <a:pt x="134942" y="129443"/>
                  </a:lnTo>
                  <a:lnTo>
                    <a:pt x="142948" y="123944"/>
                  </a:lnTo>
                  <a:lnTo>
                    <a:pt x="154964" y="108475"/>
                  </a:lnTo>
                  <a:lnTo>
                    <a:pt x="157964" y="89902"/>
                  </a:lnTo>
                  <a:lnTo>
                    <a:pt x="150359" y="49382"/>
                  </a:lnTo>
                  <a:lnTo>
                    <a:pt x="135355" y="23661"/>
                  </a:lnTo>
                  <a:lnTo>
                    <a:pt x="119614" y="11652"/>
                  </a:lnTo>
                  <a:lnTo>
                    <a:pt x="99749" y="3585"/>
                  </a:lnTo>
                  <a:lnTo>
                    <a:pt x="75323" y="0"/>
                  </a:lnTo>
                  <a:lnTo>
                    <a:pt x="51989" y="4646"/>
                  </a:lnTo>
                  <a:lnTo>
                    <a:pt x="40853" y="9160"/>
                  </a:lnTo>
                  <a:lnTo>
                    <a:pt x="25360" y="23535"/>
                  </a:lnTo>
                  <a:lnTo>
                    <a:pt x="5882" y="61359"/>
                  </a:lnTo>
                  <a:lnTo>
                    <a:pt x="0" y="97790"/>
                  </a:lnTo>
                  <a:lnTo>
                    <a:pt x="4864" y="121418"/>
                  </a:lnTo>
                  <a:lnTo>
                    <a:pt x="20756" y="151330"/>
                  </a:lnTo>
                  <a:lnTo>
                    <a:pt x="43402" y="175012"/>
                  </a:lnTo>
                  <a:lnTo>
                    <a:pt x="72339" y="193727"/>
                  </a:lnTo>
                  <a:lnTo>
                    <a:pt x="93946" y="201491"/>
                  </a:lnTo>
                  <a:lnTo>
                    <a:pt x="131248" y="204692"/>
                  </a:lnTo>
                  <a:lnTo>
                    <a:pt x="186623" y="192805"/>
                  </a:lnTo>
                  <a:lnTo>
                    <a:pt x="229151" y="176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89968" y="3548103"/>
              <a:ext cx="84229" cy="138312"/>
            </a:xfrm>
            <a:custGeom>
              <a:avLst/>
              <a:gdLst/>
              <a:ahLst/>
              <a:cxnLst/>
              <a:rect l="0" t="0" r="0" b="0"/>
              <a:pathLst>
                <a:path w="84229" h="138312">
                  <a:moveTo>
                    <a:pt x="0" y="42114"/>
                  </a:moveTo>
                  <a:lnTo>
                    <a:pt x="14655" y="100731"/>
                  </a:lnTo>
                  <a:lnTo>
                    <a:pt x="24749" y="135521"/>
                  </a:lnTo>
                  <a:lnTo>
                    <a:pt x="27028" y="138311"/>
                  </a:lnTo>
                  <a:lnTo>
                    <a:pt x="28547" y="135491"/>
                  </a:lnTo>
                  <a:lnTo>
                    <a:pt x="29560" y="128932"/>
                  </a:lnTo>
                  <a:lnTo>
                    <a:pt x="24446" y="112285"/>
                  </a:lnTo>
                  <a:lnTo>
                    <a:pt x="7689" y="73003"/>
                  </a:lnTo>
                  <a:lnTo>
                    <a:pt x="2278" y="36319"/>
                  </a:lnTo>
                  <a:lnTo>
                    <a:pt x="5029" y="26552"/>
                  </a:lnTo>
                  <a:lnTo>
                    <a:pt x="10371" y="18871"/>
                  </a:lnTo>
                  <a:lnTo>
                    <a:pt x="17443" y="12581"/>
                  </a:lnTo>
                  <a:lnTo>
                    <a:pt x="37778" y="55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52141" y="3542514"/>
              <a:ext cx="111569" cy="134985"/>
            </a:xfrm>
            <a:custGeom>
              <a:avLst/>
              <a:gdLst/>
              <a:ahLst/>
              <a:cxnLst/>
              <a:rect l="0" t="0" r="0" b="0"/>
              <a:pathLst>
                <a:path w="111569" h="134985">
                  <a:moveTo>
                    <a:pt x="79983" y="5589"/>
                  </a:moveTo>
                  <a:lnTo>
                    <a:pt x="63215" y="0"/>
                  </a:lnTo>
                  <a:lnTo>
                    <a:pt x="45625" y="375"/>
                  </a:lnTo>
                  <a:lnTo>
                    <a:pt x="36020" y="2113"/>
                  </a:lnTo>
                  <a:lnTo>
                    <a:pt x="19110" y="13403"/>
                  </a:lnTo>
                  <a:lnTo>
                    <a:pt x="11325" y="21327"/>
                  </a:lnTo>
                  <a:lnTo>
                    <a:pt x="2675" y="42609"/>
                  </a:lnTo>
                  <a:lnTo>
                    <a:pt x="0" y="66496"/>
                  </a:lnTo>
                  <a:lnTo>
                    <a:pt x="2711" y="88811"/>
                  </a:lnTo>
                  <a:lnTo>
                    <a:pt x="14055" y="107308"/>
                  </a:lnTo>
                  <a:lnTo>
                    <a:pt x="30794" y="122157"/>
                  </a:lnTo>
                  <a:lnTo>
                    <a:pt x="49933" y="132657"/>
                  </a:lnTo>
                  <a:lnTo>
                    <a:pt x="70137" y="134984"/>
                  </a:lnTo>
                  <a:lnTo>
                    <a:pt x="111568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91990" y="3524596"/>
              <a:ext cx="129648" cy="158065"/>
            </a:xfrm>
            <a:custGeom>
              <a:avLst/>
              <a:gdLst/>
              <a:ahLst/>
              <a:cxnLst/>
              <a:rect l="0" t="0" r="0" b="0"/>
              <a:pathLst>
                <a:path w="129648" h="158065">
                  <a:moveTo>
                    <a:pt x="34890" y="76150"/>
                  </a:moveTo>
                  <a:lnTo>
                    <a:pt x="87595" y="57022"/>
                  </a:lnTo>
                  <a:lnTo>
                    <a:pt x="103549" y="45812"/>
                  </a:lnTo>
                  <a:lnTo>
                    <a:pt x="107569" y="38377"/>
                  </a:lnTo>
                  <a:lnTo>
                    <a:pt x="108916" y="20757"/>
                  </a:lnTo>
                  <a:lnTo>
                    <a:pt x="105298" y="13485"/>
                  </a:lnTo>
                  <a:lnTo>
                    <a:pt x="91919" y="2285"/>
                  </a:lnTo>
                  <a:lnTo>
                    <a:pt x="83438" y="0"/>
                  </a:lnTo>
                  <a:lnTo>
                    <a:pt x="64656" y="582"/>
                  </a:lnTo>
                  <a:lnTo>
                    <a:pt x="47730" y="7859"/>
                  </a:lnTo>
                  <a:lnTo>
                    <a:pt x="32408" y="20062"/>
                  </a:lnTo>
                  <a:lnTo>
                    <a:pt x="11798" y="46663"/>
                  </a:lnTo>
                  <a:lnTo>
                    <a:pt x="2010" y="66554"/>
                  </a:lnTo>
                  <a:lnTo>
                    <a:pt x="0" y="87093"/>
                  </a:lnTo>
                  <a:lnTo>
                    <a:pt x="4176" y="106750"/>
                  </a:lnTo>
                  <a:lnTo>
                    <a:pt x="13830" y="123285"/>
                  </a:lnTo>
                  <a:lnTo>
                    <a:pt x="29040" y="135313"/>
                  </a:lnTo>
                  <a:lnTo>
                    <a:pt x="67400" y="152567"/>
                  </a:lnTo>
                  <a:lnTo>
                    <a:pt x="103924" y="158064"/>
                  </a:lnTo>
                  <a:lnTo>
                    <a:pt x="118215" y="156230"/>
                  </a:lnTo>
                  <a:lnTo>
                    <a:pt x="129647" y="149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5865" y="3567938"/>
              <a:ext cx="136871" cy="119935"/>
            </a:xfrm>
            <a:custGeom>
              <a:avLst/>
              <a:gdLst/>
              <a:ahLst/>
              <a:cxnLst/>
              <a:rect l="0" t="0" r="0" b="0"/>
              <a:pathLst>
                <a:path w="136871" h="119935">
                  <a:moveTo>
                    <a:pt x="0" y="32808"/>
                  </a:moveTo>
                  <a:lnTo>
                    <a:pt x="17958" y="93918"/>
                  </a:lnTo>
                  <a:lnTo>
                    <a:pt x="25858" y="119934"/>
                  </a:lnTo>
                  <a:lnTo>
                    <a:pt x="6658" y="63274"/>
                  </a:lnTo>
                  <a:lnTo>
                    <a:pt x="7562" y="26887"/>
                  </a:lnTo>
                  <a:lnTo>
                    <a:pt x="12060" y="17162"/>
                  </a:lnTo>
                  <a:lnTo>
                    <a:pt x="26417" y="3237"/>
                  </a:lnTo>
                  <a:lnTo>
                    <a:pt x="35158" y="226"/>
                  </a:lnTo>
                  <a:lnTo>
                    <a:pt x="54230" y="0"/>
                  </a:lnTo>
                  <a:lnTo>
                    <a:pt x="71286" y="6918"/>
                  </a:lnTo>
                  <a:lnTo>
                    <a:pt x="122691" y="50689"/>
                  </a:lnTo>
                  <a:lnTo>
                    <a:pt x="130568" y="67661"/>
                  </a:lnTo>
                  <a:lnTo>
                    <a:pt x="136870" y="95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40785" y="3400704"/>
              <a:ext cx="28293" cy="263214"/>
            </a:xfrm>
            <a:custGeom>
              <a:avLst/>
              <a:gdLst/>
              <a:ahLst/>
              <a:cxnLst/>
              <a:rect l="0" t="0" r="0" b="0"/>
              <a:pathLst>
                <a:path w="28293" h="263214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0" y="149356"/>
                  </a:lnTo>
                  <a:lnTo>
                    <a:pt x="15377" y="205584"/>
                  </a:lnTo>
                  <a:lnTo>
                    <a:pt x="2829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32207" y="3505989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61639" y="2196"/>
                  </a:lnTo>
                  <a:lnTo>
                    <a:pt x="102508" y="434"/>
                  </a:lnTo>
                  <a:lnTo>
                    <a:pt x="46938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32331" y="350598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0723" y="10206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63917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72562" y="3468815"/>
              <a:ext cx="152918" cy="146292"/>
            </a:xfrm>
            <a:custGeom>
              <a:avLst/>
              <a:gdLst/>
              <a:ahLst/>
              <a:cxnLst/>
              <a:rect l="0" t="0" r="0" b="0"/>
              <a:pathLst>
                <a:path w="152918" h="146292">
                  <a:moveTo>
                    <a:pt x="70339" y="5589"/>
                  </a:moveTo>
                  <a:lnTo>
                    <a:pt x="53571" y="0"/>
                  </a:lnTo>
                  <a:lnTo>
                    <a:pt x="35980" y="375"/>
                  </a:lnTo>
                  <a:lnTo>
                    <a:pt x="17634" y="5611"/>
                  </a:lnTo>
                  <a:lnTo>
                    <a:pt x="1681" y="15737"/>
                  </a:lnTo>
                  <a:lnTo>
                    <a:pt x="0" y="20543"/>
                  </a:lnTo>
                  <a:lnTo>
                    <a:pt x="2390" y="24917"/>
                  </a:lnTo>
                  <a:lnTo>
                    <a:pt x="14403" y="32897"/>
                  </a:lnTo>
                  <a:lnTo>
                    <a:pt x="42067" y="42796"/>
                  </a:lnTo>
                  <a:lnTo>
                    <a:pt x="100743" y="52646"/>
                  </a:lnTo>
                  <a:lnTo>
                    <a:pt x="127571" y="67755"/>
                  </a:lnTo>
                  <a:lnTo>
                    <a:pt x="150337" y="87049"/>
                  </a:lnTo>
                  <a:lnTo>
                    <a:pt x="152917" y="94991"/>
                  </a:lnTo>
                  <a:lnTo>
                    <a:pt x="149544" y="113173"/>
                  </a:lnTo>
                  <a:lnTo>
                    <a:pt x="144199" y="120596"/>
                  </a:lnTo>
                  <a:lnTo>
                    <a:pt x="128902" y="131962"/>
                  </a:lnTo>
                  <a:lnTo>
                    <a:pt x="100559" y="144938"/>
                  </a:lnTo>
                  <a:lnTo>
                    <a:pt x="80261" y="146291"/>
                  </a:lnTo>
                  <a:lnTo>
                    <a:pt x="38753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52651" y="3447758"/>
              <a:ext cx="201546" cy="170937"/>
            </a:xfrm>
            <a:custGeom>
              <a:avLst/>
              <a:gdLst/>
              <a:ahLst/>
              <a:cxnLst/>
              <a:rect l="0" t="0" r="0" b="0"/>
              <a:pathLst>
                <a:path w="201546" h="170937">
                  <a:moveTo>
                    <a:pt x="116675" y="5589"/>
                  </a:moveTo>
                  <a:lnTo>
                    <a:pt x="99907" y="0"/>
                  </a:lnTo>
                  <a:lnTo>
                    <a:pt x="82316" y="375"/>
                  </a:lnTo>
                  <a:lnTo>
                    <a:pt x="42427" y="10148"/>
                  </a:lnTo>
                  <a:lnTo>
                    <a:pt x="16817" y="25527"/>
                  </a:lnTo>
                  <a:lnTo>
                    <a:pt x="4833" y="41356"/>
                  </a:lnTo>
                  <a:lnTo>
                    <a:pt x="0" y="50491"/>
                  </a:lnTo>
                  <a:lnTo>
                    <a:pt x="287" y="57750"/>
                  </a:lnTo>
                  <a:lnTo>
                    <a:pt x="3988" y="63760"/>
                  </a:lnTo>
                  <a:lnTo>
                    <a:pt x="9965" y="68936"/>
                  </a:lnTo>
                  <a:lnTo>
                    <a:pt x="29084" y="74687"/>
                  </a:lnTo>
                  <a:lnTo>
                    <a:pt x="79486" y="78379"/>
                  </a:lnTo>
                  <a:lnTo>
                    <a:pt x="133332" y="88684"/>
                  </a:lnTo>
                  <a:lnTo>
                    <a:pt x="175857" y="112037"/>
                  </a:lnTo>
                  <a:lnTo>
                    <a:pt x="190941" y="126599"/>
                  </a:lnTo>
                  <a:lnTo>
                    <a:pt x="201545" y="144769"/>
                  </a:lnTo>
                  <a:lnTo>
                    <a:pt x="201331" y="152188"/>
                  </a:lnTo>
                  <a:lnTo>
                    <a:pt x="197679" y="158304"/>
                  </a:lnTo>
                  <a:lnTo>
                    <a:pt x="191735" y="163551"/>
                  </a:lnTo>
                  <a:lnTo>
                    <a:pt x="172652" y="169381"/>
                  </a:lnTo>
                  <a:lnTo>
                    <a:pt x="161012" y="170936"/>
                  </a:lnTo>
                  <a:lnTo>
                    <a:pt x="138720" y="166424"/>
                  </a:lnTo>
                  <a:lnTo>
                    <a:pt x="109559" y="156969"/>
                  </a:lnTo>
                  <a:lnTo>
                    <a:pt x="8508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53554" y="3305948"/>
              <a:ext cx="210571" cy="307571"/>
            </a:xfrm>
            <a:custGeom>
              <a:avLst/>
              <a:gdLst/>
              <a:ahLst/>
              <a:cxnLst/>
              <a:rect l="0" t="0" r="0" b="0"/>
              <a:pathLst>
                <a:path w="210571" h="307571">
                  <a:moveTo>
                    <a:pt x="0" y="0"/>
                  </a:moveTo>
                  <a:lnTo>
                    <a:pt x="17959" y="62280"/>
                  </a:lnTo>
                  <a:lnTo>
                    <a:pt x="31667" y="116331"/>
                  </a:lnTo>
                  <a:lnTo>
                    <a:pt x="47974" y="178836"/>
                  </a:lnTo>
                  <a:lnTo>
                    <a:pt x="57617" y="240518"/>
                  </a:lnTo>
                  <a:lnTo>
                    <a:pt x="73892" y="294582"/>
                  </a:lnTo>
                  <a:lnTo>
                    <a:pt x="78465" y="307570"/>
                  </a:lnTo>
                  <a:lnTo>
                    <a:pt x="73102" y="254479"/>
                  </a:lnTo>
                  <a:lnTo>
                    <a:pt x="67803" y="221630"/>
                  </a:lnTo>
                  <a:lnTo>
                    <a:pt x="70299" y="200277"/>
                  </a:lnTo>
                  <a:lnTo>
                    <a:pt x="78427" y="182209"/>
                  </a:lnTo>
                  <a:lnTo>
                    <a:pt x="83870" y="174115"/>
                  </a:lnTo>
                  <a:lnTo>
                    <a:pt x="92178" y="168719"/>
                  </a:lnTo>
                  <a:lnTo>
                    <a:pt x="113888" y="162723"/>
                  </a:lnTo>
                  <a:lnTo>
                    <a:pt x="123889" y="163465"/>
                  </a:lnTo>
                  <a:lnTo>
                    <a:pt x="141239" y="170527"/>
                  </a:lnTo>
                  <a:lnTo>
                    <a:pt x="164161" y="193246"/>
                  </a:lnTo>
                  <a:lnTo>
                    <a:pt x="188485" y="250980"/>
                  </a:lnTo>
                  <a:lnTo>
                    <a:pt x="21057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40254" y="3458008"/>
              <a:ext cx="187083" cy="166175"/>
            </a:xfrm>
            <a:custGeom>
              <a:avLst/>
              <a:gdLst/>
              <a:ahLst/>
              <a:cxnLst/>
              <a:rect l="0" t="0" r="0" b="0"/>
              <a:pathLst>
                <a:path w="187083" h="166175">
                  <a:moveTo>
                    <a:pt x="92326" y="58510"/>
                  </a:moveTo>
                  <a:lnTo>
                    <a:pt x="92326" y="36153"/>
                  </a:lnTo>
                  <a:lnTo>
                    <a:pt x="86087" y="18937"/>
                  </a:lnTo>
                  <a:lnTo>
                    <a:pt x="81148" y="11071"/>
                  </a:lnTo>
                  <a:lnTo>
                    <a:pt x="73175" y="5827"/>
                  </a:lnTo>
                  <a:lnTo>
                    <a:pt x="51839" y="0"/>
                  </a:lnTo>
                  <a:lnTo>
                    <a:pt x="29878" y="3650"/>
                  </a:lnTo>
                  <a:lnTo>
                    <a:pt x="19108" y="7898"/>
                  </a:lnTo>
                  <a:lnTo>
                    <a:pt x="11929" y="15410"/>
                  </a:lnTo>
                  <a:lnTo>
                    <a:pt x="3952" y="36235"/>
                  </a:lnTo>
                  <a:lnTo>
                    <a:pt x="0" y="86562"/>
                  </a:lnTo>
                  <a:lnTo>
                    <a:pt x="7518" y="120634"/>
                  </a:lnTo>
                  <a:lnTo>
                    <a:pt x="17979" y="142273"/>
                  </a:lnTo>
                  <a:lnTo>
                    <a:pt x="33546" y="157349"/>
                  </a:lnTo>
                  <a:lnTo>
                    <a:pt x="42611" y="163007"/>
                  </a:lnTo>
                  <a:lnTo>
                    <a:pt x="62042" y="166174"/>
                  </a:lnTo>
                  <a:lnTo>
                    <a:pt x="72136" y="165381"/>
                  </a:lnTo>
                  <a:lnTo>
                    <a:pt x="89592" y="155141"/>
                  </a:lnTo>
                  <a:lnTo>
                    <a:pt x="103979" y="138892"/>
                  </a:lnTo>
                  <a:lnTo>
                    <a:pt x="114272" y="119972"/>
                  </a:lnTo>
                  <a:lnTo>
                    <a:pt x="121055" y="84000"/>
                  </a:lnTo>
                  <a:lnTo>
                    <a:pt x="117476" y="49294"/>
                  </a:lnTo>
                  <a:lnTo>
                    <a:pt x="116112" y="46517"/>
                  </a:lnTo>
                  <a:lnTo>
                    <a:pt x="114596" y="55909"/>
                  </a:lnTo>
                  <a:lnTo>
                    <a:pt x="119331" y="81916"/>
                  </a:lnTo>
                  <a:lnTo>
                    <a:pt x="139818" y="120975"/>
                  </a:lnTo>
                  <a:lnTo>
                    <a:pt x="159560" y="143829"/>
                  </a:lnTo>
                  <a:lnTo>
                    <a:pt x="187082" y="163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84935" y="3332347"/>
              <a:ext cx="285047" cy="312109"/>
            </a:xfrm>
            <a:custGeom>
              <a:avLst/>
              <a:gdLst/>
              <a:ahLst/>
              <a:cxnLst/>
              <a:rect l="0" t="0" r="0" b="0"/>
              <a:pathLst>
                <a:path w="285047" h="312109">
                  <a:moveTo>
                    <a:pt x="89800" y="226285"/>
                  </a:moveTo>
                  <a:lnTo>
                    <a:pt x="80225" y="202238"/>
                  </a:lnTo>
                  <a:lnTo>
                    <a:pt x="69557" y="187912"/>
                  </a:lnTo>
                  <a:lnTo>
                    <a:pt x="50777" y="179984"/>
                  </a:lnTo>
                  <a:lnTo>
                    <a:pt x="39219" y="177870"/>
                  </a:lnTo>
                  <a:lnTo>
                    <a:pt x="29173" y="178801"/>
                  </a:lnTo>
                  <a:lnTo>
                    <a:pt x="11772" y="186073"/>
                  </a:lnTo>
                  <a:lnTo>
                    <a:pt x="6196" y="193628"/>
                  </a:lnTo>
                  <a:lnTo>
                    <a:pt x="0" y="214500"/>
                  </a:lnTo>
                  <a:lnTo>
                    <a:pt x="2102" y="252559"/>
                  </a:lnTo>
                  <a:lnTo>
                    <a:pt x="10133" y="287882"/>
                  </a:lnTo>
                  <a:lnTo>
                    <a:pt x="15632" y="296595"/>
                  </a:lnTo>
                  <a:lnTo>
                    <a:pt x="31101" y="309396"/>
                  </a:lnTo>
                  <a:lnTo>
                    <a:pt x="40139" y="312108"/>
                  </a:lnTo>
                  <a:lnTo>
                    <a:pt x="59540" y="312002"/>
                  </a:lnTo>
                  <a:lnTo>
                    <a:pt x="76742" y="304936"/>
                  </a:lnTo>
                  <a:lnTo>
                    <a:pt x="84604" y="299775"/>
                  </a:lnTo>
                  <a:lnTo>
                    <a:pt x="96460" y="284684"/>
                  </a:lnTo>
                  <a:lnTo>
                    <a:pt x="117367" y="227779"/>
                  </a:lnTo>
                  <a:lnTo>
                    <a:pt x="128695" y="173244"/>
                  </a:lnTo>
                  <a:lnTo>
                    <a:pt x="131279" y="117412"/>
                  </a:lnTo>
                  <a:lnTo>
                    <a:pt x="126137" y="75353"/>
                  </a:lnTo>
                  <a:lnTo>
                    <a:pt x="105513" y="27625"/>
                  </a:lnTo>
                  <a:lnTo>
                    <a:pt x="92495" y="5800"/>
                  </a:lnTo>
                  <a:lnTo>
                    <a:pt x="85748" y="916"/>
                  </a:lnTo>
                  <a:lnTo>
                    <a:pt x="78910" y="0"/>
                  </a:lnTo>
                  <a:lnTo>
                    <a:pt x="72011" y="1729"/>
                  </a:lnTo>
                  <a:lnTo>
                    <a:pt x="68582" y="7561"/>
                  </a:lnTo>
                  <a:lnTo>
                    <a:pt x="67892" y="26519"/>
                  </a:lnTo>
                  <a:lnTo>
                    <a:pt x="80084" y="82041"/>
                  </a:lnTo>
                  <a:lnTo>
                    <a:pt x="93470" y="135661"/>
                  </a:lnTo>
                  <a:lnTo>
                    <a:pt x="110879" y="193857"/>
                  </a:lnTo>
                  <a:lnTo>
                    <a:pt x="119056" y="214212"/>
                  </a:lnTo>
                  <a:lnTo>
                    <a:pt x="130489" y="231057"/>
                  </a:lnTo>
                  <a:lnTo>
                    <a:pt x="136813" y="234146"/>
                  </a:lnTo>
                  <a:lnTo>
                    <a:pt x="143369" y="233865"/>
                  </a:lnTo>
                  <a:lnTo>
                    <a:pt x="159232" y="229654"/>
                  </a:lnTo>
                  <a:lnTo>
                    <a:pt x="215349" y="221139"/>
                  </a:lnTo>
                  <a:lnTo>
                    <a:pt x="256930" y="207244"/>
                  </a:lnTo>
                  <a:lnTo>
                    <a:pt x="273655" y="195985"/>
                  </a:lnTo>
                  <a:lnTo>
                    <a:pt x="279050" y="187368"/>
                  </a:lnTo>
                  <a:lnTo>
                    <a:pt x="285046" y="165315"/>
                  </a:lnTo>
                  <a:lnTo>
                    <a:pt x="283135" y="156392"/>
                  </a:lnTo>
                  <a:lnTo>
                    <a:pt x="278351" y="149274"/>
                  </a:lnTo>
                  <a:lnTo>
                    <a:pt x="271653" y="143359"/>
                  </a:lnTo>
                  <a:lnTo>
                    <a:pt x="251732" y="136786"/>
                  </a:lnTo>
                  <a:lnTo>
                    <a:pt x="239869" y="135033"/>
                  </a:lnTo>
                  <a:lnTo>
                    <a:pt x="217329" y="139325"/>
                  </a:lnTo>
                  <a:lnTo>
                    <a:pt x="206405" y="143745"/>
                  </a:lnTo>
                  <a:lnTo>
                    <a:pt x="191147" y="158015"/>
                  </a:lnTo>
                  <a:lnTo>
                    <a:pt x="171821" y="195772"/>
                  </a:lnTo>
                  <a:lnTo>
                    <a:pt x="170317" y="216233"/>
                  </a:lnTo>
                  <a:lnTo>
                    <a:pt x="174719" y="237025"/>
                  </a:lnTo>
                  <a:lnTo>
                    <a:pt x="184474" y="257964"/>
                  </a:lnTo>
                  <a:lnTo>
                    <a:pt x="199728" y="272730"/>
                  </a:lnTo>
                  <a:lnTo>
                    <a:pt x="208709" y="278305"/>
                  </a:lnTo>
                  <a:lnTo>
                    <a:pt x="217036" y="280852"/>
                  </a:lnTo>
                  <a:lnTo>
                    <a:pt x="247728" y="278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10811" y="3301412"/>
              <a:ext cx="174537" cy="335020"/>
            </a:xfrm>
            <a:custGeom>
              <a:avLst/>
              <a:gdLst/>
              <a:ahLst/>
              <a:cxnLst/>
              <a:rect l="0" t="0" r="0" b="0"/>
              <a:pathLst>
                <a:path w="174537" h="335020">
                  <a:moveTo>
                    <a:pt x="79779" y="215106"/>
                  </a:moveTo>
                  <a:lnTo>
                    <a:pt x="79779" y="192749"/>
                  </a:lnTo>
                  <a:lnTo>
                    <a:pt x="68601" y="162078"/>
                  </a:lnTo>
                  <a:lnTo>
                    <a:pt x="60629" y="156357"/>
                  </a:lnTo>
                  <a:lnTo>
                    <a:pt x="39293" y="153120"/>
                  </a:lnTo>
                  <a:lnTo>
                    <a:pt x="29392" y="156235"/>
                  </a:lnTo>
                  <a:lnTo>
                    <a:pt x="12151" y="169054"/>
                  </a:lnTo>
                  <a:lnTo>
                    <a:pt x="2929" y="192689"/>
                  </a:lnTo>
                  <a:lnTo>
                    <a:pt x="0" y="221520"/>
                  </a:lnTo>
                  <a:lnTo>
                    <a:pt x="7652" y="275038"/>
                  </a:lnTo>
                  <a:lnTo>
                    <a:pt x="20194" y="308902"/>
                  </a:lnTo>
                  <a:lnTo>
                    <a:pt x="26018" y="319751"/>
                  </a:lnTo>
                  <a:lnTo>
                    <a:pt x="34580" y="326983"/>
                  </a:lnTo>
                  <a:lnTo>
                    <a:pt x="56571" y="335019"/>
                  </a:lnTo>
                  <a:lnTo>
                    <a:pt x="66647" y="334822"/>
                  </a:lnTo>
                  <a:lnTo>
                    <a:pt x="84081" y="328364"/>
                  </a:lnTo>
                  <a:lnTo>
                    <a:pt x="96509" y="314576"/>
                  </a:lnTo>
                  <a:lnTo>
                    <a:pt x="129847" y="261923"/>
                  </a:lnTo>
                  <a:lnTo>
                    <a:pt x="139068" y="223908"/>
                  </a:lnTo>
                  <a:lnTo>
                    <a:pt x="142184" y="169141"/>
                  </a:lnTo>
                  <a:lnTo>
                    <a:pt x="141629" y="113263"/>
                  </a:lnTo>
                  <a:lnTo>
                    <a:pt x="131468" y="57165"/>
                  </a:lnTo>
                  <a:lnTo>
                    <a:pt x="118195" y="6613"/>
                  </a:lnTo>
                  <a:lnTo>
                    <a:pt x="113579" y="1241"/>
                  </a:lnTo>
                  <a:lnTo>
                    <a:pt x="108162" y="0"/>
                  </a:lnTo>
                  <a:lnTo>
                    <a:pt x="102210" y="1512"/>
                  </a:lnTo>
                  <a:lnTo>
                    <a:pt x="98243" y="7199"/>
                  </a:lnTo>
                  <a:lnTo>
                    <a:pt x="93835" y="25996"/>
                  </a:lnTo>
                  <a:lnTo>
                    <a:pt x="99106" y="81408"/>
                  </a:lnTo>
                  <a:lnTo>
                    <a:pt x="100495" y="140603"/>
                  </a:lnTo>
                  <a:lnTo>
                    <a:pt x="112244" y="203085"/>
                  </a:lnTo>
                  <a:lnTo>
                    <a:pt x="130198" y="255854"/>
                  </a:lnTo>
                  <a:lnTo>
                    <a:pt x="147881" y="279172"/>
                  </a:lnTo>
                  <a:lnTo>
                    <a:pt x="174536" y="299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69575" y="3253305"/>
              <a:ext cx="128062" cy="252685"/>
            </a:xfrm>
            <a:custGeom>
              <a:avLst/>
              <a:gdLst/>
              <a:ahLst/>
              <a:cxnLst/>
              <a:rect l="0" t="0" r="0" b="0"/>
              <a:pathLst>
                <a:path w="128062" h="252685">
                  <a:moveTo>
                    <a:pt x="0" y="0"/>
                  </a:moveTo>
                  <a:lnTo>
                    <a:pt x="42691" y="3120"/>
                  </a:lnTo>
                  <a:lnTo>
                    <a:pt x="84342" y="14654"/>
                  </a:lnTo>
                  <a:lnTo>
                    <a:pt x="102216" y="27570"/>
                  </a:lnTo>
                  <a:lnTo>
                    <a:pt x="116789" y="45009"/>
                  </a:lnTo>
                  <a:lnTo>
                    <a:pt x="127166" y="64458"/>
                  </a:lnTo>
                  <a:lnTo>
                    <a:pt x="128061" y="74557"/>
                  </a:lnTo>
                  <a:lnTo>
                    <a:pt x="122817" y="95138"/>
                  </a:lnTo>
                  <a:lnTo>
                    <a:pt x="109567" y="109744"/>
                  </a:lnTo>
                  <a:lnTo>
                    <a:pt x="52094" y="139458"/>
                  </a:lnTo>
                  <a:lnTo>
                    <a:pt x="41748" y="145614"/>
                  </a:lnTo>
                  <a:lnTo>
                    <a:pt x="34851" y="154398"/>
                  </a:lnTo>
                  <a:lnTo>
                    <a:pt x="27188" y="176636"/>
                  </a:lnTo>
                  <a:lnTo>
                    <a:pt x="30021" y="198998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4331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684766" y="4106114"/>
            <a:ext cx="589597" cy="579068"/>
            <a:chOff x="2684766" y="4106114"/>
            <a:chExt cx="589597" cy="579068"/>
          </a:xfrm>
        </p:grpSpPr>
        <p:sp>
          <p:nvSpPr>
            <p:cNvPr id="34" name="Freeform 33"/>
            <p:cNvSpPr/>
            <p:nvPr/>
          </p:nvSpPr>
          <p:spPr>
            <a:xfrm>
              <a:off x="2726880" y="410611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4" y="37478"/>
                  </a:lnTo>
                  <a:lnTo>
                    <a:pt x="10095" y="88901"/>
                  </a:lnTo>
                  <a:lnTo>
                    <a:pt x="18805" y="14350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84766" y="4369326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0"/>
                  </a:lnTo>
                  <a:lnTo>
                    <a:pt x="139684" y="5589"/>
                  </a:lnTo>
                  <a:lnTo>
                    <a:pt x="86907" y="10723"/>
                  </a:lnTo>
                  <a:lnTo>
                    <a:pt x="3454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95336" y="450619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2998" y="159651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60218" y="4464082"/>
              <a:ext cx="145648" cy="180486"/>
            </a:xfrm>
            <a:custGeom>
              <a:avLst/>
              <a:gdLst/>
              <a:ahLst/>
              <a:cxnLst/>
              <a:rect l="0" t="0" r="0" b="0"/>
              <a:pathLst>
                <a:path w="145648" h="180486">
                  <a:moveTo>
                    <a:pt x="145647" y="105285"/>
                  </a:moveTo>
                  <a:lnTo>
                    <a:pt x="102955" y="119858"/>
                  </a:lnTo>
                  <a:lnTo>
                    <a:pt x="48644" y="158283"/>
                  </a:lnTo>
                  <a:lnTo>
                    <a:pt x="8333" y="180485"/>
                  </a:lnTo>
                  <a:lnTo>
                    <a:pt x="2631" y="179985"/>
                  </a:lnTo>
                  <a:lnTo>
                    <a:pt x="0" y="176142"/>
                  </a:lnTo>
                  <a:lnTo>
                    <a:pt x="197" y="161344"/>
                  </a:lnTo>
                  <a:lnTo>
                    <a:pt x="8054" y="127874"/>
                  </a:lnTo>
                  <a:lnTo>
                    <a:pt x="32092" y="73902"/>
                  </a:lnTo>
                  <a:lnTo>
                    <a:pt x="42393" y="18990"/>
                  </a:lnTo>
                  <a:lnTo>
                    <a:pt x="508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58549" y="4337741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00663" y="441144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1343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495461" y="3917444"/>
            <a:ext cx="2471697" cy="746556"/>
            <a:chOff x="3495461" y="3917444"/>
            <a:chExt cx="2471697" cy="746556"/>
          </a:xfrm>
        </p:grpSpPr>
        <p:sp>
          <p:nvSpPr>
            <p:cNvPr id="41" name="Freeform 40"/>
            <p:cNvSpPr/>
            <p:nvPr/>
          </p:nvSpPr>
          <p:spPr>
            <a:xfrm>
              <a:off x="3495461" y="4306155"/>
              <a:ext cx="547483" cy="21058"/>
            </a:xfrm>
            <a:custGeom>
              <a:avLst/>
              <a:gdLst/>
              <a:ahLst/>
              <a:cxnLst/>
              <a:rect l="0" t="0" r="0" b="0"/>
              <a:pathLst>
                <a:path w="547483" h="21058">
                  <a:moveTo>
                    <a:pt x="0" y="0"/>
                  </a:moveTo>
                  <a:lnTo>
                    <a:pt x="27556" y="7236"/>
                  </a:lnTo>
                  <a:lnTo>
                    <a:pt x="86898" y="9878"/>
                  </a:lnTo>
                  <a:lnTo>
                    <a:pt x="137661" y="10336"/>
                  </a:lnTo>
                  <a:lnTo>
                    <a:pt x="196038" y="4902"/>
                  </a:lnTo>
                  <a:lnTo>
                    <a:pt x="252157" y="5859"/>
                  </a:lnTo>
                  <a:lnTo>
                    <a:pt x="273507" y="3774"/>
                  </a:lnTo>
                  <a:lnTo>
                    <a:pt x="322047" y="8848"/>
                  </a:lnTo>
                  <a:lnTo>
                    <a:pt x="370332" y="10031"/>
                  </a:lnTo>
                  <a:lnTo>
                    <a:pt x="433461" y="10431"/>
                  </a:lnTo>
                  <a:lnTo>
                    <a:pt x="496808" y="18849"/>
                  </a:lnTo>
                  <a:lnTo>
                    <a:pt x="5474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71356" y="4400911"/>
              <a:ext cx="8334" cy="242157"/>
            </a:xfrm>
            <a:custGeom>
              <a:avLst/>
              <a:gdLst/>
              <a:ahLst/>
              <a:cxnLst/>
              <a:rect l="0" t="0" r="0" b="0"/>
              <a:pathLst>
                <a:path w="8334" h="242157">
                  <a:moveTo>
                    <a:pt x="8333" y="0"/>
                  </a:moveTo>
                  <a:lnTo>
                    <a:pt x="0" y="37479"/>
                  </a:lnTo>
                  <a:lnTo>
                    <a:pt x="1574" y="72327"/>
                  </a:lnTo>
                  <a:lnTo>
                    <a:pt x="7443" y="135737"/>
                  </a:lnTo>
                  <a:lnTo>
                    <a:pt x="8157" y="198085"/>
                  </a:lnTo>
                  <a:lnTo>
                    <a:pt x="833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48809" y="4400911"/>
              <a:ext cx="170800" cy="242606"/>
            </a:xfrm>
            <a:custGeom>
              <a:avLst/>
              <a:gdLst/>
              <a:ahLst/>
              <a:cxnLst/>
              <a:rect l="0" t="0" r="0" b="0"/>
              <a:pathLst>
                <a:path w="170800" h="242606">
                  <a:moveTo>
                    <a:pt x="67750" y="0"/>
                  </a:moveTo>
                  <a:lnTo>
                    <a:pt x="33003" y="37087"/>
                  </a:lnTo>
                  <a:lnTo>
                    <a:pt x="8427" y="95240"/>
                  </a:lnTo>
                  <a:lnTo>
                    <a:pt x="0" y="126486"/>
                  </a:lnTo>
                  <a:lnTo>
                    <a:pt x="9334" y="184593"/>
                  </a:lnTo>
                  <a:lnTo>
                    <a:pt x="24576" y="219641"/>
                  </a:lnTo>
                  <a:lnTo>
                    <a:pt x="40373" y="235269"/>
                  </a:lnTo>
                  <a:lnTo>
                    <a:pt x="49498" y="241074"/>
                  </a:lnTo>
                  <a:lnTo>
                    <a:pt x="57922" y="242605"/>
                  </a:lnTo>
                  <a:lnTo>
                    <a:pt x="65877" y="241285"/>
                  </a:lnTo>
                  <a:lnTo>
                    <a:pt x="101045" y="227946"/>
                  </a:lnTo>
                  <a:lnTo>
                    <a:pt x="114913" y="214784"/>
                  </a:lnTo>
                  <a:lnTo>
                    <a:pt x="153703" y="156095"/>
                  </a:lnTo>
                  <a:lnTo>
                    <a:pt x="168003" y="107047"/>
                  </a:lnTo>
                  <a:lnTo>
                    <a:pt x="170799" y="79942"/>
                  </a:lnTo>
                  <a:lnTo>
                    <a:pt x="165802" y="58537"/>
                  </a:lnTo>
                  <a:lnTo>
                    <a:pt x="161194" y="49553"/>
                  </a:lnTo>
                  <a:lnTo>
                    <a:pt x="146715" y="36452"/>
                  </a:lnTo>
                  <a:lnTo>
                    <a:pt x="9933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56112" y="4400911"/>
              <a:ext cx="163637" cy="242761"/>
            </a:xfrm>
            <a:custGeom>
              <a:avLst/>
              <a:gdLst/>
              <a:ahLst/>
              <a:cxnLst/>
              <a:rect l="0" t="0" r="0" b="0"/>
              <a:pathLst>
                <a:path w="163637" h="242761">
                  <a:moveTo>
                    <a:pt x="71017" y="10529"/>
                  </a:moveTo>
                  <a:lnTo>
                    <a:pt x="32644" y="39838"/>
                  </a:lnTo>
                  <a:lnTo>
                    <a:pt x="17013" y="65616"/>
                  </a:lnTo>
                  <a:lnTo>
                    <a:pt x="2421" y="121410"/>
                  </a:lnTo>
                  <a:lnTo>
                    <a:pt x="0" y="163355"/>
                  </a:lnTo>
                  <a:lnTo>
                    <a:pt x="7341" y="198531"/>
                  </a:lnTo>
                  <a:lnTo>
                    <a:pt x="17760" y="220427"/>
                  </a:lnTo>
                  <a:lnTo>
                    <a:pt x="33309" y="235618"/>
                  </a:lnTo>
                  <a:lnTo>
                    <a:pt x="42369" y="241307"/>
                  </a:lnTo>
                  <a:lnTo>
                    <a:pt x="51918" y="242760"/>
                  </a:lnTo>
                  <a:lnTo>
                    <a:pt x="71887" y="238135"/>
                  </a:lnTo>
                  <a:lnTo>
                    <a:pt x="97271" y="222377"/>
                  </a:lnTo>
                  <a:lnTo>
                    <a:pt x="119610" y="202890"/>
                  </a:lnTo>
                  <a:lnTo>
                    <a:pt x="135458" y="176709"/>
                  </a:lnTo>
                  <a:lnTo>
                    <a:pt x="158558" y="115614"/>
                  </a:lnTo>
                  <a:lnTo>
                    <a:pt x="163636" y="78580"/>
                  </a:lnTo>
                  <a:lnTo>
                    <a:pt x="158584" y="54812"/>
                  </a:lnTo>
                  <a:lnTo>
                    <a:pt x="153962" y="43561"/>
                  </a:lnTo>
                  <a:lnTo>
                    <a:pt x="139467" y="27939"/>
                  </a:lnTo>
                  <a:lnTo>
                    <a:pt x="920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24391" y="3987130"/>
              <a:ext cx="260625" cy="293620"/>
            </a:xfrm>
            <a:custGeom>
              <a:avLst/>
              <a:gdLst/>
              <a:ahLst/>
              <a:cxnLst/>
              <a:rect l="0" t="0" r="0" b="0"/>
              <a:pathLst>
                <a:path w="260625" h="293620">
                  <a:moveTo>
                    <a:pt x="50054" y="24227"/>
                  </a:moveTo>
                  <a:lnTo>
                    <a:pt x="15307" y="61313"/>
                  </a:lnTo>
                  <a:lnTo>
                    <a:pt x="6145" y="79314"/>
                  </a:lnTo>
                  <a:lnTo>
                    <a:pt x="3234" y="80839"/>
                  </a:lnTo>
                  <a:lnTo>
                    <a:pt x="1293" y="77176"/>
                  </a:lnTo>
                  <a:lnTo>
                    <a:pt x="0" y="70055"/>
                  </a:lnTo>
                  <a:lnTo>
                    <a:pt x="4801" y="52784"/>
                  </a:lnTo>
                  <a:lnTo>
                    <a:pt x="20658" y="26449"/>
                  </a:lnTo>
                  <a:lnTo>
                    <a:pt x="34649" y="12347"/>
                  </a:lnTo>
                  <a:lnTo>
                    <a:pt x="52566" y="2179"/>
                  </a:lnTo>
                  <a:lnTo>
                    <a:pt x="75347" y="0"/>
                  </a:lnTo>
                  <a:lnTo>
                    <a:pt x="99900" y="4101"/>
                  </a:lnTo>
                  <a:lnTo>
                    <a:pt x="132284" y="19564"/>
                  </a:lnTo>
                  <a:lnTo>
                    <a:pt x="149382" y="32293"/>
                  </a:lnTo>
                  <a:lnTo>
                    <a:pt x="166572" y="58202"/>
                  </a:lnTo>
                  <a:lnTo>
                    <a:pt x="179074" y="88106"/>
                  </a:lnTo>
                  <a:lnTo>
                    <a:pt x="184598" y="130372"/>
                  </a:lnTo>
                  <a:lnTo>
                    <a:pt x="178060" y="180245"/>
                  </a:lnTo>
                  <a:lnTo>
                    <a:pt x="162384" y="223892"/>
                  </a:lnTo>
                  <a:lnTo>
                    <a:pt x="130314" y="268456"/>
                  </a:lnTo>
                  <a:lnTo>
                    <a:pt x="116531" y="283292"/>
                  </a:lnTo>
                  <a:lnTo>
                    <a:pt x="96367" y="291445"/>
                  </a:lnTo>
                  <a:lnTo>
                    <a:pt x="84439" y="293619"/>
                  </a:lnTo>
                  <a:lnTo>
                    <a:pt x="64946" y="289796"/>
                  </a:lnTo>
                  <a:lnTo>
                    <a:pt x="56473" y="285501"/>
                  </a:lnTo>
                  <a:lnTo>
                    <a:pt x="43938" y="271370"/>
                  </a:lnTo>
                  <a:lnTo>
                    <a:pt x="38958" y="262689"/>
                  </a:lnTo>
                  <a:lnTo>
                    <a:pt x="36544" y="243684"/>
                  </a:lnTo>
                  <a:lnTo>
                    <a:pt x="40540" y="224709"/>
                  </a:lnTo>
                  <a:lnTo>
                    <a:pt x="50115" y="208477"/>
                  </a:lnTo>
                  <a:lnTo>
                    <a:pt x="65289" y="196583"/>
                  </a:lnTo>
                  <a:lnTo>
                    <a:pt x="103626" y="179415"/>
                  </a:lnTo>
                  <a:lnTo>
                    <a:pt x="124167" y="178208"/>
                  </a:lnTo>
                  <a:lnTo>
                    <a:pt x="186961" y="193261"/>
                  </a:lnTo>
                  <a:lnTo>
                    <a:pt x="243860" y="210671"/>
                  </a:lnTo>
                  <a:lnTo>
                    <a:pt x="260624" y="21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26016" y="3990300"/>
              <a:ext cx="175736" cy="240983"/>
            </a:xfrm>
            <a:custGeom>
              <a:avLst/>
              <a:gdLst/>
              <a:ahLst/>
              <a:cxnLst/>
              <a:rect l="0" t="0" r="0" b="0"/>
              <a:pathLst>
                <a:path w="175736" h="240983">
                  <a:moveTo>
                    <a:pt x="116927" y="0"/>
                  </a:moveTo>
                  <a:lnTo>
                    <a:pt x="79449" y="8333"/>
                  </a:lnTo>
                  <a:lnTo>
                    <a:pt x="28025" y="10095"/>
                  </a:lnTo>
                  <a:lnTo>
                    <a:pt x="17885" y="13749"/>
                  </a:lnTo>
                  <a:lnTo>
                    <a:pt x="3498" y="27168"/>
                  </a:lnTo>
                  <a:lnTo>
                    <a:pt x="363" y="35659"/>
                  </a:lnTo>
                  <a:lnTo>
                    <a:pt x="0" y="54453"/>
                  </a:lnTo>
                  <a:lnTo>
                    <a:pt x="9300" y="108643"/>
                  </a:lnTo>
                  <a:lnTo>
                    <a:pt x="12503" y="167728"/>
                  </a:lnTo>
                  <a:lnTo>
                    <a:pt x="14555" y="167971"/>
                  </a:lnTo>
                  <a:lnTo>
                    <a:pt x="51033" y="129207"/>
                  </a:lnTo>
                  <a:lnTo>
                    <a:pt x="70873" y="121766"/>
                  </a:lnTo>
                  <a:lnTo>
                    <a:pt x="94119" y="119629"/>
                  </a:lnTo>
                  <a:lnTo>
                    <a:pt x="116148" y="122579"/>
                  </a:lnTo>
                  <a:lnTo>
                    <a:pt x="134518" y="130909"/>
                  </a:lnTo>
                  <a:lnTo>
                    <a:pt x="165375" y="155320"/>
                  </a:lnTo>
                  <a:lnTo>
                    <a:pt x="173555" y="178216"/>
                  </a:lnTo>
                  <a:lnTo>
                    <a:pt x="175735" y="192510"/>
                  </a:lnTo>
                  <a:lnTo>
                    <a:pt x="173680" y="203209"/>
                  </a:lnTo>
                  <a:lnTo>
                    <a:pt x="168800" y="211512"/>
                  </a:lnTo>
                  <a:lnTo>
                    <a:pt x="154020" y="223857"/>
                  </a:lnTo>
                  <a:lnTo>
                    <a:pt x="135752" y="233243"/>
                  </a:lnTo>
                  <a:lnTo>
                    <a:pt x="73595" y="240982"/>
                  </a:lnTo>
                  <a:lnTo>
                    <a:pt x="49705" y="240464"/>
                  </a:lnTo>
                  <a:lnTo>
                    <a:pt x="2217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79855" y="426404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69326" y="4348269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66044" y="4123166"/>
              <a:ext cx="266578" cy="395771"/>
            </a:xfrm>
            <a:custGeom>
              <a:avLst/>
              <a:gdLst/>
              <a:ahLst/>
              <a:cxnLst/>
              <a:rect l="0" t="0" r="0" b="0"/>
              <a:pathLst>
                <a:path w="266578" h="395771">
                  <a:moveTo>
                    <a:pt x="66536" y="25062"/>
                  </a:moveTo>
                  <a:lnTo>
                    <a:pt x="49725" y="44212"/>
                  </a:lnTo>
                  <a:lnTo>
                    <a:pt x="17038" y="98279"/>
                  </a:lnTo>
                  <a:lnTo>
                    <a:pt x="11310" y="101949"/>
                  </a:lnTo>
                  <a:lnTo>
                    <a:pt x="6322" y="100887"/>
                  </a:lnTo>
                  <a:lnTo>
                    <a:pt x="1827" y="96669"/>
                  </a:lnTo>
                  <a:lnTo>
                    <a:pt x="0" y="90347"/>
                  </a:lnTo>
                  <a:lnTo>
                    <a:pt x="1090" y="73965"/>
                  </a:lnTo>
                  <a:lnTo>
                    <a:pt x="8593" y="58105"/>
                  </a:lnTo>
                  <a:lnTo>
                    <a:pt x="32473" y="28859"/>
                  </a:lnTo>
                  <a:lnTo>
                    <a:pt x="58393" y="13189"/>
                  </a:lnTo>
                  <a:lnTo>
                    <a:pt x="88300" y="1137"/>
                  </a:lnTo>
                  <a:lnTo>
                    <a:pt x="108964" y="0"/>
                  </a:lnTo>
                  <a:lnTo>
                    <a:pt x="128677" y="4564"/>
                  </a:lnTo>
                  <a:lnTo>
                    <a:pt x="145237" y="14392"/>
                  </a:lnTo>
                  <a:lnTo>
                    <a:pt x="167714" y="38668"/>
                  </a:lnTo>
                  <a:lnTo>
                    <a:pt x="191875" y="96971"/>
                  </a:lnTo>
                  <a:lnTo>
                    <a:pt x="199990" y="136055"/>
                  </a:lnTo>
                  <a:lnTo>
                    <a:pt x="197142" y="196075"/>
                  </a:lnTo>
                  <a:lnTo>
                    <a:pt x="188552" y="244448"/>
                  </a:lnTo>
                  <a:lnTo>
                    <a:pt x="166764" y="303620"/>
                  </a:lnTo>
                  <a:lnTo>
                    <a:pt x="133013" y="361221"/>
                  </a:lnTo>
                  <a:lnTo>
                    <a:pt x="115969" y="376457"/>
                  </a:lnTo>
                  <a:lnTo>
                    <a:pt x="83522" y="391611"/>
                  </a:lnTo>
                  <a:lnTo>
                    <a:pt x="70841" y="395770"/>
                  </a:lnTo>
                  <a:lnTo>
                    <a:pt x="47392" y="394152"/>
                  </a:lnTo>
                  <a:lnTo>
                    <a:pt x="36226" y="390444"/>
                  </a:lnTo>
                  <a:lnTo>
                    <a:pt x="20700" y="376967"/>
                  </a:lnTo>
                  <a:lnTo>
                    <a:pt x="1200" y="339719"/>
                  </a:lnTo>
                  <a:lnTo>
                    <a:pt x="752" y="329590"/>
                  </a:lnTo>
                  <a:lnTo>
                    <a:pt x="6493" y="308976"/>
                  </a:lnTo>
                  <a:lnTo>
                    <a:pt x="19963" y="294355"/>
                  </a:lnTo>
                  <a:lnTo>
                    <a:pt x="57206" y="275437"/>
                  </a:lnTo>
                  <a:lnTo>
                    <a:pt x="93538" y="269653"/>
                  </a:lnTo>
                  <a:lnTo>
                    <a:pt x="147735" y="276104"/>
                  </a:lnTo>
                  <a:lnTo>
                    <a:pt x="200382" y="288643"/>
                  </a:lnTo>
                  <a:lnTo>
                    <a:pt x="223120" y="293117"/>
                  </a:lnTo>
                  <a:lnTo>
                    <a:pt x="266577" y="288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74735" y="4158756"/>
              <a:ext cx="207273" cy="334025"/>
            </a:xfrm>
            <a:custGeom>
              <a:avLst/>
              <a:gdLst/>
              <a:ahLst/>
              <a:cxnLst/>
              <a:rect l="0" t="0" r="0" b="0"/>
              <a:pathLst>
                <a:path w="207273" h="334025">
                  <a:moveTo>
                    <a:pt x="147399" y="0"/>
                  </a:moveTo>
                  <a:lnTo>
                    <a:pt x="88783" y="0"/>
                  </a:lnTo>
                  <a:lnTo>
                    <a:pt x="36948" y="2340"/>
                  </a:lnTo>
                  <a:lnTo>
                    <a:pt x="17982" y="11179"/>
                  </a:lnTo>
                  <a:lnTo>
                    <a:pt x="13158" y="17981"/>
                  </a:lnTo>
                  <a:lnTo>
                    <a:pt x="11111" y="26025"/>
                  </a:lnTo>
                  <a:lnTo>
                    <a:pt x="10606" y="82759"/>
                  </a:lnTo>
                  <a:lnTo>
                    <a:pt x="10563" y="109702"/>
                  </a:lnTo>
                  <a:lnTo>
                    <a:pt x="14061" y="117588"/>
                  </a:lnTo>
                  <a:lnTo>
                    <a:pt x="19903" y="121676"/>
                  </a:lnTo>
                  <a:lnTo>
                    <a:pt x="35752" y="123098"/>
                  </a:lnTo>
                  <a:lnTo>
                    <a:pt x="90366" y="117004"/>
                  </a:lnTo>
                  <a:lnTo>
                    <a:pt x="125041" y="121755"/>
                  </a:lnTo>
                  <a:lnTo>
                    <a:pt x="180334" y="155248"/>
                  </a:lnTo>
                  <a:lnTo>
                    <a:pt x="194403" y="171945"/>
                  </a:lnTo>
                  <a:lnTo>
                    <a:pt x="203385" y="192233"/>
                  </a:lnTo>
                  <a:lnTo>
                    <a:pt x="207272" y="228794"/>
                  </a:lnTo>
                  <a:lnTo>
                    <a:pt x="200364" y="262373"/>
                  </a:lnTo>
                  <a:lnTo>
                    <a:pt x="190047" y="283896"/>
                  </a:lnTo>
                  <a:lnTo>
                    <a:pt x="165495" y="310156"/>
                  </a:lnTo>
                  <a:lnTo>
                    <a:pt x="135993" y="327165"/>
                  </a:lnTo>
                  <a:lnTo>
                    <a:pt x="93847" y="334024"/>
                  </a:lnTo>
                  <a:lnTo>
                    <a:pt x="44014" y="3279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04132" y="4095585"/>
              <a:ext cx="53110" cy="110281"/>
            </a:xfrm>
            <a:custGeom>
              <a:avLst/>
              <a:gdLst/>
              <a:ahLst/>
              <a:cxnLst/>
              <a:rect l="0" t="0" r="0" b="0"/>
              <a:pathLst>
                <a:path w="53110" h="110281">
                  <a:moveTo>
                    <a:pt x="39101" y="10529"/>
                  </a:moveTo>
                  <a:lnTo>
                    <a:pt x="22333" y="16118"/>
                  </a:lnTo>
                  <a:lnTo>
                    <a:pt x="10982" y="28220"/>
                  </a:lnTo>
                  <a:lnTo>
                    <a:pt x="3207" y="46467"/>
                  </a:lnTo>
                  <a:lnTo>
                    <a:pt x="0" y="81879"/>
                  </a:lnTo>
                  <a:lnTo>
                    <a:pt x="3395" y="104241"/>
                  </a:lnTo>
                  <a:lnTo>
                    <a:pt x="7108" y="109268"/>
                  </a:lnTo>
                  <a:lnTo>
                    <a:pt x="11923" y="110280"/>
                  </a:lnTo>
                  <a:lnTo>
                    <a:pt x="17473" y="108615"/>
                  </a:lnTo>
                  <a:lnTo>
                    <a:pt x="36462" y="95093"/>
                  </a:lnTo>
                  <a:lnTo>
                    <a:pt x="51317" y="70680"/>
                  </a:lnTo>
                  <a:lnTo>
                    <a:pt x="53109" y="48181"/>
                  </a:lnTo>
                  <a:lnTo>
                    <a:pt x="50006" y="26093"/>
                  </a:lnTo>
                  <a:lnTo>
                    <a:pt x="391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59005" y="4116642"/>
              <a:ext cx="221099" cy="484312"/>
            </a:xfrm>
            <a:custGeom>
              <a:avLst/>
              <a:gdLst/>
              <a:ahLst/>
              <a:cxnLst/>
              <a:rect l="0" t="0" r="0" b="0"/>
              <a:pathLst>
                <a:path w="221099" h="484312">
                  <a:moveTo>
                    <a:pt x="221098" y="0"/>
                  </a:moveTo>
                  <a:lnTo>
                    <a:pt x="209920" y="11179"/>
                  </a:lnTo>
                  <a:lnTo>
                    <a:pt x="180665" y="73217"/>
                  </a:lnTo>
                  <a:lnTo>
                    <a:pt x="161292" y="124124"/>
                  </a:lnTo>
                  <a:lnTo>
                    <a:pt x="139268" y="179239"/>
                  </a:lnTo>
                  <a:lnTo>
                    <a:pt x="117717" y="235187"/>
                  </a:lnTo>
                  <a:lnTo>
                    <a:pt x="92350" y="297000"/>
                  </a:lnTo>
                  <a:lnTo>
                    <a:pt x="59344" y="356873"/>
                  </a:lnTo>
                  <a:lnTo>
                    <a:pt x="30114" y="410467"/>
                  </a:lnTo>
                  <a:lnTo>
                    <a:pt x="10797" y="46011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51972" y="4495668"/>
              <a:ext cx="64962" cy="113341"/>
            </a:xfrm>
            <a:custGeom>
              <a:avLst/>
              <a:gdLst/>
              <a:ahLst/>
              <a:cxnLst/>
              <a:rect l="0" t="0" r="0" b="0"/>
              <a:pathLst>
                <a:path w="64962" h="113341">
                  <a:moveTo>
                    <a:pt x="54432" y="0"/>
                  </a:moveTo>
                  <a:lnTo>
                    <a:pt x="37664" y="5589"/>
                  </a:lnTo>
                  <a:lnTo>
                    <a:pt x="26312" y="17692"/>
                  </a:lnTo>
                  <a:lnTo>
                    <a:pt x="3904" y="54058"/>
                  </a:lnTo>
                  <a:lnTo>
                    <a:pt x="0" y="74329"/>
                  </a:lnTo>
                  <a:lnTo>
                    <a:pt x="596" y="84647"/>
                  </a:lnTo>
                  <a:lnTo>
                    <a:pt x="7498" y="102352"/>
                  </a:lnTo>
                  <a:lnTo>
                    <a:pt x="12614" y="110348"/>
                  </a:lnTo>
                  <a:lnTo>
                    <a:pt x="18365" y="113340"/>
                  </a:lnTo>
                  <a:lnTo>
                    <a:pt x="24538" y="112994"/>
                  </a:lnTo>
                  <a:lnTo>
                    <a:pt x="30993" y="110425"/>
                  </a:lnTo>
                  <a:lnTo>
                    <a:pt x="41285" y="98211"/>
                  </a:lnTo>
                  <a:lnTo>
                    <a:pt x="57424" y="61774"/>
                  </a:lnTo>
                  <a:lnTo>
                    <a:pt x="6496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23865" y="3917444"/>
              <a:ext cx="1343293" cy="746556"/>
            </a:xfrm>
            <a:custGeom>
              <a:avLst/>
              <a:gdLst/>
              <a:ahLst/>
              <a:cxnLst/>
              <a:rect l="0" t="0" r="0" b="0"/>
              <a:pathLst>
                <a:path w="1343293" h="746556">
                  <a:moveTo>
                    <a:pt x="650912" y="20214"/>
                  </a:moveTo>
                  <a:lnTo>
                    <a:pt x="594697" y="3425"/>
                  </a:lnTo>
                  <a:lnTo>
                    <a:pt x="536126" y="0"/>
                  </a:lnTo>
                  <a:lnTo>
                    <a:pt x="484739" y="4913"/>
                  </a:lnTo>
                  <a:lnTo>
                    <a:pt x="432387" y="17148"/>
                  </a:lnTo>
                  <a:lnTo>
                    <a:pt x="380106" y="33950"/>
                  </a:lnTo>
                  <a:lnTo>
                    <a:pt x="317679" y="65090"/>
                  </a:lnTo>
                  <a:lnTo>
                    <a:pt x="256253" y="97512"/>
                  </a:lnTo>
                  <a:lnTo>
                    <a:pt x="194145" y="136738"/>
                  </a:lnTo>
                  <a:lnTo>
                    <a:pt x="132548" y="183174"/>
                  </a:lnTo>
                  <a:lnTo>
                    <a:pt x="93584" y="222419"/>
                  </a:lnTo>
                  <a:lnTo>
                    <a:pt x="62144" y="274018"/>
                  </a:lnTo>
                  <a:lnTo>
                    <a:pt x="26330" y="335999"/>
                  </a:lnTo>
                  <a:lnTo>
                    <a:pt x="7536" y="375693"/>
                  </a:lnTo>
                  <a:lnTo>
                    <a:pt x="0" y="431027"/>
                  </a:lnTo>
                  <a:lnTo>
                    <a:pt x="1814" y="469879"/>
                  </a:lnTo>
                  <a:lnTo>
                    <a:pt x="7965" y="492636"/>
                  </a:lnTo>
                  <a:lnTo>
                    <a:pt x="37581" y="546459"/>
                  </a:lnTo>
                  <a:lnTo>
                    <a:pt x="93591" y="600729"/>
                  </a:lnTo>
                  <a:lnTo>
                    <a:pt x="140421" y="640661"/>
                  </a:lnTo>
                  <a:lnTo>
                    <a:pt x="199851" y="669158"/>
                  </a:lnTo>
                  <a:lnTo>
                    <a:pt x="263073" y="694669"/>
                  </a:lnTo>
                  <a:lnTo>
                    <a:pt x="317628" y="712162"/>
                  </a:lnTo>
                  <a:lnTo>
                    <a:pt x="378246" y="724754"/>
                  </a:lnTo>
                  <a:lnTo>
                    <a:pt x="420933" y="732256"/>
                  </a:lnTo>
                  <a:lnTo>
                    <a:pt x="467200" y="739489"/>
                  </a:lnTo>
                  <a:lnTo>
                    <a:pt x="515060" y="743485"/>
                  </a:lnTo>
                  <a:lnTo>
                    <a:pt x="563627" y="745260"/>
                  </a:lnTo>
                  <a:lnTo>
                    <a:pt x="612509" y="746049"/>
                  </a:lnTo>
                  <a:lnTo>
                    <a:pt x="661530" y="746400"/>
                  </a:lnTo>
                  <a:lnTo>
                    <a:pt x="707104" y="746555"/>
                  </a:lnTo>
                  <a:lnTo>
                    <a:pt x="761408" y="745473"/>
                  </a:lnTo>
                  <a:lnTo>
                    <a:pt x="818572" y="739433"/>
                  </a:lnTo>
                  <a:lnTo>
                    <a:pt x="869695" y="735954"/>
                  </a:lnTo>
                  <a:lnTo>
                    <a:pt x="930466" y="728034"/>
                  </a:lnTo>
                  <a:lnTo>
                    <a:pt x="987932" y="717997"/>
                  </a:lnTo>
                  <a:lnTo>
                    <a:pt x="1049623" y="707071"/>
                  </a:lnTo>
                  <a:lnTo>
                    <a:pt x="1103457" y="690396"/>
                  </a:lnTo>
                  <a:lnTo>
                    <a:pt x="1162496" y="658391"/>
                  </a:lnTo>
                  <a:lnTo>
                    <a:pt x="1222108" y="619536"/>
                  </a:lnTo>
                  <a:lnTo>
                    <a:pt x="1277774" y="576896"/>
                  </a:lnTo>
                  <a:lnTo>
                    <a:pt x="1310431" y="538186"/>
                  </a:lnTo>
                  <a:lnTo>
                    <a:pt x="1333132" y="483185"/>
                  </a:lnTo>
                  <a:lnTo>
                    <a:pt x="1343292" y="421670"/>
                  </a:lnTo>
                  <a:lnTo>
                    <a:pt x="1336894" y="362769"/>
                  </a:lnTo>
                  <a:lnTo>
                    <a:pt x="1325348" y="326043"/>
                  </a:lnTo>
                  <a:lnTo>
                    <a:pt x="1281316" y="264053"/>
                  </a:lnTo>
                  <a:lnTo>
                    <a:pt x="1228401" y="208411"/>
                  </a:lnTo>
                  <a:lnTo>
                    <a:pt x="1173082" y="169692"/>
                  </a:lnTo>
                  <a:lnTo>
                    <a:pt x="1119695" y="142114"/>
                  </a:lnTo>
                  <a:lnTo>
                    <a:pt x="1064695" y="114743"/>
                  </a:lnTo>
                  <a:lnTo>
                    <a:pt x="1016526" y="95731"/>
                  </a:lnTo>
                  <a:lnTo>
                    <a:pt x="966303" y="72615"/>
                  </a:lnTo>
                  <a:lnTo>
                    <a:pt x="912993" y="53138"/>
                  </a:lnTo>
                  <a:lnTo>
                    <a:pt x="862316" y="41667"/>
                  </a:lnTo>
                  <a:lnTo>
                    <a:pt x="804797" y="30859"/>
                  </a:lnTo>
                  <a:lnTo>
                    <a:pt x="743440" y="22317"/>
                  </a:lnTo>
                  <a:lnTo>
                    <a:pt x="685090" y="20629"/>
                  </a:lnTo>
                  <a:lnTo>
                    <a:pt x="636732" y="20336"/>
                  </a:lnTo>
                  <a:lnTo>
                    <a:pt x="574758" y="20238"/>
                  </a:lnTo>
                  <a:lnTo>
                    <a:pt x="520723" y="20221"/>
                  </a:lnTo>
                  <a:lnTo>
                    <a:pt x="461399" y="20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2014-03-06T18:15:21Z</dcterms:created>
  <dcterms:modified xsi:type="dcterms:W3CDTF">2014-03-06T18:15:41Z</dcterms:modified>
</cp:coreProperties>
</file>